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6" r:id="rId4"/>
    <p:sldId id="297" r:id="rId5"/>
    <p:sldId id="298" r:id="rId6"/>
    <p:sldId id="299" r:id="rId7"/>
    <p:sldId id="258" r:id="rId8"/>
    <p:sldId id="259" r:id="rId9"/>
    <p:sldId id="260" r:id="rId10"/>
    <p:sldId id="261" r:id="rId11"/>
    <p:sldId id="262" r:id="rId12"/>
    <p:sldId id="263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64" r:id="rId21"/>
    <p:sldId id="265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66" r:id="rId30"/>
    <p:sldId id="276" r:id="rId31"/>
    <p:sldId id="277" r:id="rId32"/>
    <p:sldId id="278" r:id="rId33"/>
    <p:sldId id="279" r:id="rId34"/>
    <p:sldId id="280" r:id="rId35"/>
    <p:sldId id="281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69" d="100"/>
          <a:sy n="69" d="100"/>
        </p:scale>
        <p:origin x="864" y="6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openxmlformats.org/officeDocument/2006/relationships/image" Target="../media/image115.png"/><Relationship Id="rId12" Type="http://schemas.openxmlformats.org/officeDocument/2006/relationships/image" Target="../media/image13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36.png"/><Relationship Id="rId4" Type="http://schemas.openxmlformats.org/officeDocument/2006/relationships/image" Target="../media/image106.png"/><Relationship Id="rId9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139.png"/><Relationship Id="rId21" Type="http://schemas.openxmlformats.org/officeDocument/2006/relationships/image" Target="../media/image49.png"/><Relationship Id="rId7" Type="http://schemas.openxmlformats.org/officeDocument/2006/relationships/image" Target="../media/image141.png"/><Relationship Id="rId12" Type="http://schemas.openxmlformats.org/officeDocument/2006/relationships/image" Target="../media/image98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99.png"/><Relationship Id="rId24" Type="http://schemas.openxmlformats.org/officeDocument/2006/relationships/image" Target="../media/image101.png"/><Relationship Id="rId5" Type="http://schemas.openxmlformats.org/officeDocument/2006/relationships/image" Target="../media/image92.png"/><Relationship Id="rId15" Type="http://schemas.openxmlformats.org/officeDocument/2006/relationships/image" Target="../media/image43.png"/><Relationship Id="rId23" Type="http://schemas.openxmlformats.org/officeDocument/2006/relationships/image" Target="../media/image100.png"/><Relationship Id="rId10" Type="http://schemas.openxmlformats.org/officeDocument/2006/relationships/image" Target="../media/image97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143.png"/><Relationship Id="rId14" Type="http://schemas.openxmlformats.org/officeDocument/2006/relationships/image" Target="../media/image42.png"/><Relationship Id="rId2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6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49.png"/><Relationship Id="rId5" Type="http://schemas.openxmlformats.org/officeDocument/2006/relationships/image" Target="../media/image65.png"/><Relationship Id="rId10" Type="http://schemas.openxmlformats.org/officeDocument/2006/relationships/image" Target="../media/image148.png"/><Relationship Id="rId4" Type="http://schemas.openxmlformats.org/officeDocument/2006/relationships/image" Target="../media/image64.png"/><Relationship Id="rId9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5.png"/><Relationship Id="rId18" Type="http://schemas.openxmlformats.org/officeDocument/2006/relationships/image" Target="../media/image169.png"/><Relationship Id="rId3" Type="http://schemas.openxmlformats.org/officeDocument/2006/relationships/image" Target="../media/image162.png"/><Relationship Id="rId21" Type="http://schemas.openxmlformats.org/officeDocument/2006/relationships/image" Target="../media/image17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168.png"/><Relationship Id="rId2" Type="http://schemas.openxmlformats.org/officeDocument/2006/relationships/image" Target="../media/image52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164.png"/><Relationship Id="rId15" Type="http://schemas.openxmlformats.org/officeDocument/2006/relationships/image" Target="../media/image166.png"/><Relationship Id="rId10" Type="http://schemas.openxmlformats.org/officeDocument/2006/relationships/image" Target="../media/image58.png"/><Relationship Id="rId19" Type="http://schemas.openxmlformats.org/officeDocument/2006/relationships/image" Target="../media/image170.png"/><Relationship Id="rId4" Type="http://schemas.openxmlformats.org/officeDocument/2006/relationships/image" Target="../media/image163.png"/><Relationship Id="rId9" Type="http://schemas.openxmlformats.org/officeDocument/2006/relationships/image" Target="../media/image57.png"/><Relationship Id="rId14" Type="http://schemas.openxmlformats.org/officeDocument/2006/relationships/image" Target="../media/image1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73.png"/><Relationship Id="rId21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5" Type="http://schemas.openxmlformats.org/officeDocument/2006/relationships/image" Target="../media/image187.png"/><Relationship Id="rId2" Type="http://schemas.openxmlformats.org/officeDocument/2006/relationships/image" Target="../media/image52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74.png"/><Relationship Id="rId24" Type="http://schemas.openxmlformats.org/officeDocument/2006/relationships/image" Target="../media/image186.png"/><Relationship Id="rId5" Type="http://schemas.openxmlformats.org/officeDocument/2006/relationships/image" Target="../media/image55.png"/><Relationship Id="rId15" Type="http://schemas.openxmlformats.org/officeDocument/2006/relationships/image" Target="../media/image178.png"/><Relationship Id="rId23" Type="http://schemas.openxmlformats.org/officeDocument/2006/relationships/image" Target="../media/image185.png"/><Relationship Id="rId10" Type="http://schemas.openxmlformats.org/officeDocument/2006/relationships/image" Target="../media/image15.png"/><Relationship Id="rId19" Type="http://schemas.openxmlformats.org/officeDocument/2006/relationships/image" Target="../media/image182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14" Type="http://schemas.openxmlformats.org/officeDocument/2006/relationships/image" Target="../media/image177.png"/><Relationship Id="rId22" Type="http://schemas.openxmlformats.org/officeDocument/2006/relationships/image" Target="../media/image1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5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88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8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8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8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8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8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8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64.png"/><Relationship Id="rId7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Relationship Id="rId9" Type="http://schemas.openxmlformats.org/officeDocument/2006/relationships/image" Target="../media/image1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1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0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64.png"/><Relationship Id="rId7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Relationship Id="rId9" Type="http://schemas.openxmlformats.org/officeDocument/2006/relationships/image" Target="../media/image1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64.png"/><Relationship Id="rId7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Relationship Id="rId9" Type="http://schemas.openxmlformats.org/officeDocument/2006/relationships/image" Target="../media/image1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64.png"/><Relationship Id="rId7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Relationship Id="rId9" Type="http://schemas.openxmlformats.org/officeDocument/2006/relationships/image" Target="../media/image1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64.png"/><Relationship Id="rId7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Relationship Id="rId9" Type="http://schemas.openxmlformats.org/officeDocument/2006/relationships/image" Target="../media/image1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64.png"/><Relationship Id="rId7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Relationship Id="rId9" Type="http://schemas.openxmlformats.org/officeDocument/2006/relationships/image" Target="../media/image19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64.png"/><Relationship Id="rId7" Type="http://schemas.openxmlformats.org/officeDocument/2006/relationships/image" Target="../media/image1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5.png"/><Relationship Id="rId4" Type="http://schemas.openxmlformats.org/officeDocument/2006/relationships/image" Target="../media/image65.png"/><Relationship Id="rId9" Type="http://schemas.openxmlformats.org/officeDocument/2006/relationships/image" Target="../media/image1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6.png"/><Relationship Id="rId18" Type="http://schemas.openxmlformats.org/officeDocument/2006/relationships/image" Target="../media/image187.png"/><Relationship Id="rId3" Type="http://schemas.openxmlformats.org/officeDocument/2006/relationships/image" Target="../media/image193.png"/><Relationship Id="rId21" Type="http://schemas.openxmlformats.org/officeDocument/2006/relationships/image" Target="../media/image200.png"/><Relationship Id="rId7" Type="http://schemas.openxmlformats.org/officeDocument/2006/relationships/image" Target="../media/image58.png"/><Relationship Id="rId12" Type="http://schemas.openxmlformats.org/officeDocument/2006/relationships/image" Target="../media/image195.png"/><Relationship Id="rId17" Type="http://schemas.openxmlformats.org/officeDocument/2006/relationships/image" Target="../media/image186.png"/><Relationship Id="rId2" Type="http://schemas.openxmlformats.org/officeDocument/2006/relationships/image" Target="../media/image52.png"/><Relationship Id="rId16" Type="http://schemas.openxmlformats.org/officeDocument/2006/relationships/image" Target="../media/image18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94.png"/><Relationship Id="rId5" Type="http://schemas.openxmlformats.org/officeDocument/2006/relationships/image" Target="../media/image55.png"/><Relationship Id="rId15" Type="http://schemas.openxmlformats.org/officeDocument/2006/relationships/image" Target="../media/image197.png"/><Relationship Id="rId10" Type="http://schemas.openxmlformats.org/officeDocument/2006/relationships/image" Target="../media/image15.png"/><Relationship Id="rId19" Type="http://schemas.openxmlformats.org/officeDocument/2006/relationships/image" Target="../media/image198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14" Type="http://schemas.openxmlformats.org/officeDocument/2006/relationships/image" Target="../media/image1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6.png"/><Relationship Id="rId7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22.png"/><Relationship Id="rId5" Type="http://schemas.openxmlformats.org/officeDocument/2006/relationships/image" Target="../media/image65.png"/><Relationship Id="rId10" Type="http://schemas.openxmlformats.org/officeDocument/2006/relationships/image" Target="../media/image204.png"/><Relationship Id="rId4" Type="http://schemas.openxmlformats.org/officeDocument/2006/relationships/image" Target="../media/image64.png"/><Relationship Id="rId9" Type="http://schemas.openxmlformats.org/officeDocument/2006/relationships/image" Target="../media/image20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43.png"/><Relationship Id="rId18" Type="http://schemas.openxmlformats.org/officeDocument/2006/relationships/image" Target="../media/image214.png"/><Relationship Id="rId3" Type="http://schemas.openxmlformats.org/officeDocument/2006/relationships/image" Target="../media/image205.png"/><Relationship Id="rId21" Type="http://schemas.openxmlformats.org/officeDocument/2006/relationships/image" Target="../media/image217.png"/><Relationship Id="rId7" Type="http://schemas.openxmlformats.org/officeDocument/2006/relationships/image" Target="../media/image208.png"/><Relationship Id="rId12" Type="http://schemas.openxmlformats.org/officeDocument/2006/relationships/image" Target="../media/image42.png"/><Relationship Id="rId17" Type="http://schemas.openxmlformats.org/officeDocument/2006/relationships/image" Target="../media/image213.png"/><Relationship Id="rId25" Type="http://schemas.openxmlformats.org/officeDocument/2006/relationships/image" Target="../media/image48.png"/><Relationship Id="rId2" Type="http://schemas.openxmlformats.org/officeDocument/2006/relationships/image" Target="../media/image30.png"/><Relationship Id="rId16" Type="http://schemas.openxmlformats.org/officeDocument/2006/relationships/image" Target="../media/image9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55.png"/><Relationship Id="rId5" Type="http://schemas.openxmlformats.org/officeDocument/2006/relationships/image" Target="../media/image206.png"/><Relationship Id="rId15" Type="http://schemas.openxmlformats.org/officeDocument/2006/relationships/image" Target="../media/image45.png"/><Relationship Id="rId23" Type="http://schemas.openxmlformats.org/officeDocument/2006/relationships/image" Target="../media/image219.png"/><Relationship Id="rId10" Type="http://schemas.openxmlformats.org/officeDocument/2006/relationships/image" Target="../media/image211.png"/><Relationship Id="rId19" Type="http://schemas.openxmlformats.org/officeDocument/2006/relationships/image" Target="../media/image215.png"/><Relationship Id="rId4" Type="http://schemas.openxmlformats.org/officeDocument/2006/relationships/image" Target="../media/image32.png"/><Relationship Id="rId9" Type="http://schemas.openxmlformats.org/officeDocument/2006/relationships/image" Target="../media/image210.png"/><Relationship Id="rId14" Type="http://schemas.openxmlformats.org/officeDocument/2006/relationships/image" Target="../media/image44.png"/><Relationship Id="rId22" Type="http://schemas.openxmlformats.org/officeDocument/2006/relationships/image" Target="../media/image21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9.png"/><Relationship Id="rId18" Type="http://schemas.openxmlformats.org/officeDocument/2006/relationships/image" Target="../media/image235.png"/><Relationship Id="rId3" Type="http://schemas.openxmlformats.org/officeDocument/2006/relationships/image" Target="../media/image221.png"/><Relationship Id="rId21" Type="http://schemas.openxmlformats.org/officeDocument/2006/relationships/image" Target="../media/image238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4.png"/><Relationship Id="rId2" Type="http://schemas.openxmlformats.org/officeDocument/2006/relationships/image" Target="../media/image220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2.png"/><Relationship Id="rId10" Type="http://schemas.openxmlformats.org/officeDocument/2006/relationships/image" Target="../media/image228.png"/><Relationship Id="rId19" Type="http://schemas.openxmlformats.org/officeDocument/2006/relationships/image" Target="../media/image236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15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6.png"/><Relationship Id="rId18" Type="http://schemas.openxmlformats.org/officeDocument/2006/relationships/image" Target="../media/image248.png"/><Relationship Id="rId3" Type="http://schemas.openxmlformats.org/officeDocument/2006/relationships/image" Target="../media/image220.png"/><Relationship Id="rId7" Type="http://schemas.openxmlformats.org/officeDocument/2006/relationships/image" Target="../media/image243.png"/><Relationship Id="rId12" Type="http://schemas.openxmlformats.org/officeDocument/2006/relationships/image" Target="../media/image245.png"/><Relationship Id="rId17" Type="http://schemas.openxmlformats.org/officeDocument/2006/relationships/image" Target="../media/image230.png"/><Relationship Id="rId2" Type="http://schemas.openxmlformats.org/officeDocument/2006/relationships/image" Target="../media/image240.png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9.png"/><Relationship Id="rId5" Type="http://schemas.openxmlformats.org/officeDocument/2006/relationships/image" Target="../media/image242.png"/><Relationship Id="rId15" Type="http://schemas.openxmlformats.org/officeDocument/2006/relationships/image" Target="../media/image227.png"/><Relationship Id="rId10" Type="http://schemas.openxmlformats.org/officeDocument/2006/relationships/image" Target="../media/image229.png"/><Relationship Id="rId4" Type="http://schemas.openxmlformats.org/officeDocument/2006/relationships/image" Target="../media/image241.png"/><Relationship Id="rId9" Type="http://schemas.openxmlformats.org/officeDocument/2006/relationships/image" Target="../media/image226.png"/><Relationship Id="rId14" Type="http://schemas.openxmlformats.org/officeDocument/2006/relationships/image" Target="../media/image2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9.png"/><Relationship Id="rId3" Type="http://schemas.openxmlformats.org/officeDocument/2006/relationships/image" Target="../media/image249.png"/><Relationship Id="rId7" Type="http://schemas.openxmlformats.org/officeDocument/2006/relationships/image" Target="../media/image252.png"/><Relationship Id="rId12" Type="http://schemas.openxmlformats.org/officeDocument/2006/relationships/image" Target="../media/image230.png"/><Relationship Id="rId17" Type="http://schemas.openxmlformats.org/officeDocument/2006/relationships/image" Target="../media/image256.png"/><Relationship Id="rId2" Type="http://schemas.openxmlformats.org/officeDocument/2006/relationships/image" Target="../media/image220.png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54.png"/><Relationship Id="rId10" Type="http://schemas.openxmlformats.org/officeDocument/2006/relationships/image" Target="../media/image228.png"/><Relationship Id="rId4" Type="http://schemas.openxmlformats.org/officeDocument/2006/relationships/image" Target="../media/image250.png"/><Relationship Id="rId9" Type="http://schemas.openxmlformats.org/officeDocument/2006/relationships/image" Target="../media/image227.png"/><Relationship Id="rId14" Type="http://schemas.openxmlformats.org/officeDocument/2006/relationships/image" Target="../media/image2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26" Type="http://schemas.openxmlformats.org/officeDocument/2006/relationships/image" Target="../media/image280.png"/><Relationship Id="rId39" Type="http://schemas.openxmlformats.org/officeDocument/2006/relationships/image" Target="../media/image293.png"/><Relationship Id="rId3" Type="http://schemas.openxmlformats.org/officeDocument/2006/relationships/image" Target="../media/image257.png"/><Relationship Id="rId21" Type="http://schemas.openxmlformats.org/officeDocument/2006/relationships/image" Target="../media/image275.png"/><Relationship Id="rId34" Type="http://schemas.openxmlformats.org/officeDocument/2006/relationships/image" Target="../media/image288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5" Type="http://schemas.openxmlformats.org/officeDocument/2006/relationships/image" Target="../media/image279.png"/><Relationship Id="rId33" Type="http://schemas.openxmlformats.org/officeDocument/2006/relationships/image" Target="../media/image287.png"/><Relationship Id="rId38" Type="http://schemas.openxmlformats.org/officeDocument/2006/relationships/image" Target="../media/image292.png"/><Relationship Id="rId2" Type="http://schemas.openxmlformats.org/officeDocument/2006/relationships/image" Target="../media/image220.png"/><Relationship Id="rId16" Type="http://schemas.openxmlformats.org/officeDocument/2006/relationships/image" Target="../media/image270.png"/><Relationship Id="rId20" Type="http://schemas.openxmlformats.org/officeDocument/2006/relationships/image" Target="../media/image274.png"/><Relationship Id="rId29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24" Type="http://schemas.openxmlformats.org/officeDocument/2006/relationships/image" Target="../media/image278.png"/><Relationship Id="rId32" Type="http://schemas.openxmlformats.org/officeDocument/2006/relationships/image" Target="../media/image286.png"/><Relationship Id="rId37" Type="http://schemas.openxmlformats.org/officeDocument/2006/relationships/image" Target="../media/image291.png"/><Relationship Id="rId5" Type="http://schemas.openxmlformats.org/officeDocument/2006/relationships/image" Target="../media/image259.png"/><Relationship Id="rId15" Type="http://schemas.openxmlformats.org/officeDocument/2006/relationships/image" Target="../media/image269.png"/><Relationship Id="rId23" Type="http://schemas.openxmlformats.org/officeDocument/2006/relationships/image" Target="../media/image277.png"/><Relationship Id="rId28" Type="http://schemas.openxmlformats.org/officeDocument/2006/relationships/image" Target="../media/image282.png"/><Relationship Id="rId36" Type="http://schemas.openxmlformats.org/officeDocument/2006/relationships/image" Target="../media/image290.png"/><Relationship Id="rId10" Type="http://schemas.openxmlformats.org/officeDocument/2006/relationships/image" Target="../media/image264.png"/><Relationship Id="rId19" Type="http://schemas.openxmlformats.org/officeDocument/2006/relationships/image" Target="../media/image273.png"/><Relationship Id="rId31" Type="http://schemas.openxmlformats.org/officeDocument/2006/relationships/image" Target="../media/image285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Relationship Id="rId22" Type="http://schemas.openxmlformats.org/officeDocument/2006/relationships/image" Target="../media/image276.png"/><Relationship Id="rId27" Type="http://schemas.openxmlformats.org/officeDocument/2006/relationships/image" Target="../media/image281.png"/><Relationship Id="rId30" Type="http://schemas.openxmlformats.org/officeDocument/2006/relationships/image" Target="../media/image284.png"/><Relationship Id="rId35" Type="http://schemas.openxmlformats.org/officeDocument/2006/relationships/image" Target="../media/image2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9.png"/><Relationship Id="rId18" Type="http://schemas.openxmlformats.org/officeDocument/2006/relationships/image" Target="../media/image219.png"/><Relationship Id="rId3" Type="http://schemas.openxmlformats.org/officeDocument/2006/relationships/image" Target="../media/image205.png"/><Relationship Id="rId21" Type="http://schemas.openxmlformats.org/officeDocument/2006/relationships/image" Target="../media/image299.png"/><Relationship Id="rId7" Type="http://schemas.openxmlformats.org/officeDocument/2006/relationships/image" Target="../media/image296.png"/><Relationship Id="rId12" Type="http://schemas.openxmlformats.org/officeDocument/2006/relationships/image" Target="../media/image45.png"/><Relationship Id="rId17" Type="http://schemas.openxmlformats.org/officeDocument/2006/relationships/image" Target="../media/image218.png"/><Relationship Id="rId2" Type="http://schemas.openxmlformats.org/officeDocument/2006/relationships/image" Target="../media/image30.png"/><Relationship Id="rId16" Type="http://schemas.openxmlformats.org/officeDocument/2006/relationships/image" Target="../media/image217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11" Type="http://schemas.openxmlformats.org/officeDocument/2006/relationships/image" Target="../media/image44.png"/><Relationship Id="rId5" Type="http://schemas.openxmlformats.org/officeDocument/2006/relationships/image" Target="../media/image294.png"/><Relationship Id="rId15" Type="http://schemas.openxmlformats.org/officeDocument/2006/relationships/image" Target="../media/image215.png"/><Relationship Id="rId10" Type="http://schemas.openxmlformats.org/officeDocument/2006/relationships/image" Target="../media/image43.png"/><Relationship Id="rId19" Type="http://schemas.openxmlformats.org/officeDocument/2006/relationships/image" Target="../media/image55.png"/><Relationship Id="rId4" Type="http://schemas.openxmlformats.org/officeDocument/2006/relationships/image" Target="../media/image32.png"/><Relationship Id="rId9" Type="http://schemas.openxmlformats.org/officeDocument/2006/relationships/image" Target="../media/image42.png"/><Relationship Id="rId14" Type="http://schemas.openxmlformats.org/officeDocument/2006/relationships/image" Target="../media/image2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15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15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" Type="http://schemas.openxmlformats.org/officeDocument/2006/relationships/image" Target="../media/image64.png"/><Relationship Id="rId21" Type="http://schemas.openxmlformats.org/officeDocument/2006/relationships/image" Target="../media/image85.png"/><Relationship Id="rId7" Type="http://schemas.openxmlformats.org/officeDocument/2006/relationships/image" Target="../media/image73.png"/><Relationship Id="rId12" Type="http://schemas.openxmlformats.org/officeDocument/2006/relationships/image" Target="../media/image69.png"/><Relationship Id="rId17" Type="http://schemas.openxmlformats.org/officeDocument/2006/relationships/image" Target="../media/image81.png"/><Relationship Id="rId25" Type="http://schemas.openxmlformats.org/officeDocument/2006/relationships/image" Target="../media/image89.png"/><Relationship Id="rId2" Type="http://schemas.openxmlformats.org/officeDocument/2006/relationships/image" Target="../media/image6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88.png"/><Relationship Id="rId5" Type="http://schemas.openxmlformats.org/officeDocument/2006/relationships/image" Target="../media/image15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10" Type="http://schemas.openxmlformats.org/officeDocument/2006/relationships/image" Target="../media/image76.png"/><Relationship Id="rId19" Type="http://schemas.openxmlformats.org/officeDocument/2006/relationships/image" Target="../media/image83.png"/><Relationship Id="rId4" Type="http://schemas.openxmlformats.org/officeDocument/2006/relationships/image" Target="../media/image65.png"/><Relationship Id="rId9" Type="http://schemas.openxmlformats.org/officeDocument/2006/relationships/image" Target="../media/image75.png"/><Relationship Id="rId14" Type="http://schemas.openxmlformats.org/officeDocument/2006/relationships/image" Target="../media/image70.png"/><Relationship Id="rId22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91.png"/><Relationship Id="rId21" Type="http://schemas.openxmlformats.org/officeDocument/2006/relationships/image" Target="../media/image49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24" Type="http://schemas.openxmlformats.org/officeDocument/2006/relationships/image" Target="../media/image101.png"/><Relationship Id="rId5" Type="http://schemas.openxmlformats.org/officeDocument/2006/relationships/image" Target="../media/image92.png"/><Relationship Id="rId15" Type="http://schemas.openxmlformats.org/officeDocument/2006/relationships/image" Target="../media/image43.png"/><Relationship Id="rId23" Type="http://schemas.openxmlformats.org/officeDocument/2006/relationships/image" Target="../media/image100.png"/><Relationship Id="rId10" Type="http://schemas.openxmlformats.org/officeDocument/2006/relationships/image" Target="../media/image97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96.png"/><Relationship Id="rId14" Type="http://schemas.openxmlformats.org/officeDocument/2006/relationships/image" Target="../media/image42.png"/><Relationship Id="rId2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10.png"/><Relationship Id="rId12" Type="http://schemas.openxmlformats.org/officeDocument/2006/relationships/image" Target="../media/image121.png"/><Relationship Id="rId17" Type="http://schemas.openxmlformats.org/officeDocument/2006/relationships/image" Target="../media/image122.png"/><Relationship Id="rId2" Type="http://schemas.openxmlformats.org/officeDocument/2006/relationships/image" Target="../media/image102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20.png"/><Relationship Id="rId5" Type="http://schemas.openxmlformats.org/officeDocument/2006/relationships/image" Target="../media/image124.png"/><Relationship Id="rId15" Type="http://schemas.openxmlformats.org/officeDocument/2006/relationships/image" Target="../media/image129.png"/><Relationship Id="rId10" Type="http://schemas.openxmlformats.org/officeDocument/2006/relationships/image" Target="../media/image119.png"/><Relationship Id="rId4" Type="http://schemas.openxmlformats.org/officeDocument/2006/relationships/image" Target="../media/image106.png"/><Relationship Id="rId9" Type="http://schemas.openxmlformats.org/officeDocument/2006/relationships/image" Target="../media/image126.png"/><Relationship Id="rId1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76190"/>
            <a:ext cx="18285714" cy="3981326"/>
            <a:chOff x="0" y="6476190"/>
            <a:chExt cx="18285714" cy="3981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76190"/>
              <a:ext cx="18285714" cy="3981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3404" y="3356508"/>
            <a:ext cx="6769429" cy="13931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3367" y="2004455"/>
            <a:ext cx="1947233" cy="6845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70193" y="5323846"/>
            <a:ext cx="12145329" cy="5285467"/>
            <a:chOff x="3070193" y="5323846"/>
            <a:chExt cx="12145329" cy="52854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0193" y="5323846"/>
              <a:ext cx="12145329" cy="52854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73719" y="2268141"/>
            <a:ext cx="326281" cy="1876040"/>
            <a:chOff x="3073719" y="2268141"/>
            <a:chExt cx="326281" cy="18760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104373" y="2317460"/>
              <a:ext cx="23687" cy="1790476"/>
              <a:chOff x="3104373" y="2317460"/>
              <a:chExt cx="23687" cy="179047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1600000">
                <a:off x="3104373" y="2317460"/>
                <a:ext cx="23687" cy="17904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073719" y="2268141"/>
              <a:ext cx="84997" cy="84997"/>
              <a:chOff x="3073719" y="2268141"/>
              <a:chExt cx="84997" cy="8499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3073719" y="2268141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80177" y="4072100"/>
              <a:ext cx="72081" cy="72081"/>
              <a:chOff x="3080177" y="4072100"/>
              <a:chExt cx="72081" cy="7208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80177" y="4072100"/>
                <a:ext cx="72081" cy="7208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246265" y="2174122"/>
              <a:ext cx="23687" cy="283783"/>
              <a:chOff x="3246265" y="2174122"/>
              <a:chExt cx="23687" cy="2837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246265" y="2174122"/>
                <a:ext cx="23687" cy="28378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246265" y="3968365"/>
              <a:ext cx="23687" cy="283783"/>
              <a:chOff x="3246265" y="3968365"/>
              <a:chExt cx="23687" cy="28378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246265" y="3968365"/>
                <a:ext cx="23687" cy="28378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33404" y="2467262"/>
            <a:ext cx="4033372" cy="13912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065779" y="5020459"/>
            <a:ext cx="12145329" cy="5217637"/>
            <a:chOff x="3065779" y="5020459"/>
            <a:chExt cx="12145329" cy="52176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5779" y="5020459"/>
              <a:ext cx="12145329" cy="5217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2751" y="3784941"/>
            <a:ext cx="1107088" cy="7503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1241" y="1785793"/>
            <a:ext cx="6630255" cy="6276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5642" y="685982"/>
            <a:ext cx="6769708" cy="13895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70" y="4493146"/>
            <a:ext cx="9701892" cy="2633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20521" y="1697083"/>
            <a:ext cx="3926598" cy="1162096"/>
            <a:chOff x="12020521" y="1697083"/>
            <a:chExt cx="3926598" cy="11620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0521" y="1697083"/>
              <a:ext cx="3926598" cy="1162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64311" y="5390522"/>
            <a:ext cx="2380287" cy="4895192"/>
            <a:chOff x="14664311" y="5390522"/>
            <a:chExt cx="2380287" cy="48951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64311" y="5390522"/>
              <a:ext cx="2380287" cy="48951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78400" y="4515338"/>
            <a:ext cx="1282283" cy="943088"/>
            <a:chOff x="11578400" y="4515338"/>
            <a:chExt cx="1282283" cy="9430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20000">
              <a:off x="11578400" y="4515338"/>
              <a:ext cx="1282283" cy="9430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18948" y="6277669"/>
            <a:ext cx="2041281" cy="163303"/>
            <a:chOff x="12618948" y="6277669"/>
            <a:chExt cx="2041281" cy="1633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0">
              <a:off x="12618948" y="6277669"/>
              <a:ext cx="2041281" cy="1633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23823" y="5053910"/>
            <a:ext cx="2223681" cy="177894"/>
            <a:chOff x="13223823" y="5053910"/>
            <a:chExt cx="2223681" cy="1778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780000">
              <a:off x="13223823" y="5053910"/>
              <a:ext cx="2223681" cy="177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43925" y="5685304"/>
            <a:ext cx="2223681" cy="177894"/>
            <a:chOff x="12943925" y="5685304"/>
            <a:chExt cx="2223681" cy="17789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80000">
              <a:off x="12943925" y="5685304"/>
              <a:ext cx="2223681" cy="17789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48529" y="7339304"/>
            <a:ext cx="3864067" cy="4330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1466897"/>
            <a:ext cx="12408225" cy="3668874"/>
            <a:chOff x="2978070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1466897"/>
              <a:ext cx="12408225" cy="3668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69680" y="5698338"/>
            <a:ext cx="791053" cy="791053"/>
            <a:chOff x="3469680" y="5698338"/>
            <a:chExt cx="791053" cy="7910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9680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3972" y="5698338"/>
            <a:ext cx="791053" cy="791053"/>
            <a:chOff x="8753972" y="5698338"/>
            <a:chExt cx="791053" cy="791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3972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20020" y="5698338"/>
            <a:ext cx="791053" cy="791053"/>
            <a:chOff x="14120020" y="5698338"/>
            <a:chExt cx="791053" cy="791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0020" y="5698338"/>
              <a:ext cx="791053" cy="7910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6582" y="6750230"/>
            <a:ext cx="2595096" cy="5707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8237" y="7314228"/>
            <a:ext cx="3322956" cy="7297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11628" y="7314228"/>
            <a:ext cx="3600738" cy="105448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2152" y="7314228"/>
            <a:ext cx="3378355" cy="10547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2050" y="3558641"/>
            <a:ext cx="2976643" cy="6053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69451" y="2446336"/>
            <a:ext cx="6001424" cy="13912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99972" y="6713944"/>
            <a:ext cx="2616211" cy="55014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20477" y="6750230"/>
            <a:ext cx="2272568" cy="5704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61885" y="5961806"/>
            <a:ext cx="205220" cy="205220"/>
            <a:chOff x="6261885" y="5961806"/>
            <a:chExt cx="205220" cy="2052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61885" y="5961806"/>
              <a:ext cx="205220" cy="205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6493210" y="3935536"/>
            <a:ext cx="23378" cy="4266393"/>
            <a:chOff x="6493210" y="3935536"/>
            <a:chExt cx="23378" cy="426639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6493210" y="3935536"/>
              <a:ext cx="23378" cy="4266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57649" y="3928414"/>
            <a:ext cx="23378" cy="4248626"/>
            <a:chOff x="11857649" y="3928414"/>
            <a:chExt cx="23378" cy="42486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1857649" y="3928414"/>
              <a:ext cx="23378" cy="42486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11776490" y="5952760"/>
            <a:ext cx="223790" cy="223790"/>
            <a:chOff x="11776490" y="5952760"/>
            <a:chExt cx="223790" cy="22379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76490" y="5952760"/>
              <a:ext cx="223790" cy="2237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289200" y="5933163"/>
            <a:ext cx="405650" cy="347791"/>
            <a:chOff x="14289200" y="5933163"/>
            <a:chExt cx="405650" cy="34779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89200" y="5933163"/>
              <a:ext cx="405650" cy="34779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7037480" y="3595731"/>
            <a:ext cx="495696" cy="250305"/>
            <a:chOff x="17037480" y="3595731"/>
            <a:chExt cx="495696" cy="25030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037480" y="3595731"/>
              <a:ext cx="495696" cy="25030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661643" y="5904233"/>
            <a:ext cx="405650" cy="405650"/>
            <a:chOff x="3661643" y="5904233"/>
            <a:chExt cx="405650" cy="40565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61643" y="5904233"/>
              <a:ext cx="405650" cy="40565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946673" y="5882361"/>
            <a:ext cx="405650" cy="405650"/>
            <a:chOff x="8946673" y="5882361"/>
            <a:chExt cx="405650" cy="40565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46673" y="5882361"/>
              <a:ext cx="405650" cy="405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3705" y="2952073"/>
            <a:ext cx="12556287" cy="5377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3286" y="3817442"/>
            <a:ext cx="84997" cy="84997"/>
            <a:chOff x="2023286" y="3817442"/>
            <a:chExt cx="84997" cy="8499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023286" y="3817442"/>
              <a:ext cx="84997" cy="84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44377" y="-3631460"/>
            <a:ext cx="22008" cy="14979194"/>
            <a:chOff x="9544377" y="-3631460"/>
            <a:chExt cx="22008" cy="149791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544377" y="-3631460"/>
              <a:ext cx="22008" cy="149791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48861" y="3715150"/>
            <a:ext cx="312377" cy="270532"/>
            <a:chOff x="8148861" y="3715150"/>
            <a:chExt cx="312377" cy="2705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148861" y="3715150"/>
              <a:ext cx="312377" cy="270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25358" y="3733559"/>
            <a:ext cx="495696" cy="250305"/>
            <a:chOff x="10525358" y="3733559"/>
            <a:chExt cx="495696" cy="2503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5358" y="3733559"/>
              <a:ext cx="495696" cy="2503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8937" y="858730"/>
            <a:ext cx="4764280" cy="22459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7801" y="4177039"/>
            <a:ext cx="13815655" cy="7645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85200" y="5420387"/>
            <a:ext cx="3350607" cy="3860541"/>
            <a:chOff x="1985200" y="5420387"/>
            <a:chExt cx="3350607" cy="38605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5200" y="5420387"/>
              <a:ext cx="3350607" cy="38605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44647" y="5778615"/>
            <a:ext cx="4758419" cy="3549932"/>
            <a:chOff x="5944647" y="5778615"/>
            <a:chExt cx="4758419" cy="35499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44647" y="5778615"/>
              <a:ext cx="4758419" cy="35499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7105" y="7133346"/>
            <a:ext cx="5677245" cy="2195201"/>
            <a:chOff x="11147105" y="7133346"/>
            <a:chExt cx="5677245" cy="21952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7105" y="7133346"/>
              <a:ext cx="5677245" cy="219520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12820" y="5887187"/>
            <a:ext cx="5928537" cy="10683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23876" y="3258332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91216" y="1567204"/>
            <a:ext cx="1602994" cy="1481841"/>
            <a:chOff x="4291216" y="1567204"/>
            <a:chExt cx="1602994" cy="14818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1216" y="1567204"/>
              <a:ext cx="1602994" cy="1481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51090" y="3248942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91216" y="1567204"/>
            <a:ext cx="1602994" cy="1481841"/>
            <a:chOff x="4291216" y="1567204"/>
            <a:chExt cx="1602994" cy="14818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1216" y="1567204"/>
              <a:ext cx="1602994" cy="1481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04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19046895">
            <a:off x="10403886" y="3797947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91216" y="1567204"/>
            <a:ext cx="1602994" cy="1481841"/>
            <a:chOff x="4291216" y="1567204"/>
            <a:chExt cx="1602994" cy="14818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1216" y="1567204"/>
              <a:ext cx="1602994" cy="1481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899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17498814">
            <a:off x="10255182" y="4003388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91216" y="1567204"/>
            <a:ext cx="1602994" cy="1481841"/>
            <a:chOff x="4291216" y="1567204"/>
            <a:chExt cx="1602994" cy="14818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1216" y="1567204"/>
              <a:ext cx="1602994" cy="1481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787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16824291">
            <a:off x="9988776" y="4878108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91216" y="1567204"/>
            <a:ext cx="1602994" cy="1481841"/>
            <a:chOff x="4291216" y="1567204"/>
            <a:chExt cx="1602994" cy="14818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1216" y="1567204"/>
              <a:ext cx="1602994" cy="1481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378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16200000">
            <a:off x="9927250" y="5423454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91216" y="1567204"/>
            <a:ext cx="1602994" cy="1481841"/>
            <a:chOff x="4291216" y="1567204"/>
            <a:chExt cx="1602994" cy="14818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1216" y="1567204"/>
              <a:ext cx="1602994" cy="1481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1039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16200000">
            <a:off x="9938069" y="6323833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91216" y="1567204"/>
            <a:ext cx="1602994" cy="1481841"/>
            <a:chOff x="4291216" y="1567204"/>
            <a:chExt cx="1602994" cy="148184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1216" y="1567204"/>
              <a:ext cx="1602994" cy="14818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04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9811" y="2096928"/>
            <a:ext cx="15386092" cy="6609870"/>
            <a:chOff x="1449811" y="2096928"/>
            <a:chExt cx="15386092" cy="66098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811" y="2096928"/>
              <a:ext cx="15386092" cy="660987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7803" y="3302228"/>
            <a:ext cx="1638392" cy="11674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0616" y="4393628"/>
            <a:ext cx="1432849" cy="5249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6353" y="1618052"/>
            <a:ext cx="495696" cy="250305"/>
            <a:chOff x="16006353" y="1618052"/>
            <a:chExt cx="495696" cy="2503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6353" y="1618052"/>
              <a:ext cx="495696" cy="2503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7202" y="3182955"/>
            <a:ext cx="1289609" cy="109626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38391" y="3370991"/>
            <a:ext cx="2773307" cy="5076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8561" y="3978675"/>
            <a:ext cx="1520891" cy="69283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27637" y="3182951"/>
            <a:ext cx="1130242" cy="109626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35001" y="3371001"/>
            <a:ext cx="2444875" cy="50962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42085" y="3978675"/>
            <a:ext cx="1338795" cy="10295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47297" y="3182951"/>
            <a:ext cx="1371617" cy="10962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28524" y="3371001"/>
            <a:ext cx="1926920" cy="50763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51942" y="6645028"/>
            <a:ext cx="1345187" cy="69283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57199" y="5849314"/>
            <a:ext cx="1389778" cy="10962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38391" y="6037353"/>
            <a:ext cx="2520452" cy="5110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53807" y="5849314"/>
            <a:ext cx="1370482" cy="109626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35001" y="6037353"/>
            <a:ext cx="2352251" cy="5076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8668703"/>
            <a:ext cx="18285714" cy="1617012"/>
            <a:chOff x="0" y="8668703"/>
            <a:chExt cx="18285714" cy="161701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8668703"/>
              <a:ext cx="18285714" cy="1617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6936" y="6478507"/>
            <a:ext cx="2683183" cy="6121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4744" y="7190325"/>
            <a:ext cx="4343663" cy="7389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7984" y="3384110"/>
            <a:ext cx="4146157" cy="2320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83524" y="3247619"/>
            <a:ext cx="23687" cy="724572"/>
            <a:chOff x="4983524" y="3247619"/>
            <a:chExt cx="23687" cy="7245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4983524" y="3247619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1445" y="3825074"/>
            <a:ext cx="201957" cy="201957"/>
            <a:chOff x="4881445" y="3825074"/>
            <a:chExt cx="201957" cy="201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1445" y="3825074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08159" y="4749323"/>
            <a:ext cx="23687" cy="2071105"/>
            <a:chOff x="5108159" y="4749323"/>
            <a:chExt cx="23687" cy="20711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5108159" y="4749323"/>
              <a:ext cx="23687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53243" y="1424549"/>
            <a:ext cx="23687" cy="3669827"/>
            <a:chOff x="3153243" y="1424549"/>
            <a:chExt cx="23687" cy="3669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153243" y="1424549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0146" y="3223225"/>
            <a:ext cx="67159" cy="67159"/>
            <a:chOff x="1290146" y="3223225"/>
            <a:chExt cx="67159" cy="671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0146" y="3223225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2464" y="3247619"/>
            <a:ext cx="23687" cy="2534936"/>
            <a:chOff x="1312464" y="3247619"/>
            <a:chExt cx="23687" cy="25349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1600000">
              <a:off x="1312464" y="3247619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9779" y="5495717"/>
            <a:ext cx="23378" cy="578007"/>
            <a:chOff x="1589779" y="5495717"/>
            <a:chExt cx="23378" cy="5780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89779" y="5495717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3651" y="5660872"/>
            <a:ext cx="495696" cy="250305"/>
            <a:chOff x="6193651" y="5660872"/>
            <a:chExt cx="495696" cy="2503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3651" y="5660872"/>
              <a:ext cx="495696" cy="2503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06797" y="1011485"/>
            <a:ext cx="5590342" cy="13920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62287" y="2228287"/>
            <a:ext cx="5072719" cy="5421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658552" y="3247619"/>
            <a:ext cx="3405385" cy="5920699"/>
            <a:chOff x="7658552" y="3247619"/>
            <a:chExt cx="3405385" cy="592069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49426" y="3205887"/>
              <a:ext cx="950388" cy="482149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7516" y="4740775"/>
              <a:ext cx="2271003" cy="811509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63783" y="6592440"/>
              <a:ext cx="2585291" cy="81458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12573" y="8684876"/>
              <a:ext cx="2384879" cy="535379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233026" y="4095596"/>
              <a:ext cx="230020" cy="371099"/>
              <a:chOff x="9233026" y="4095596"/>
              <a:chExt cx="230020" cy="37109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9233026" y="4095596"/>
                <a:ext cx="230020" cy="37109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233557" y="5903398"/>
              <a:ext cx="230020" cy="371099"/>
              <a:chOff x="9233557" y="5903398"/>
              <a:chExt cx="230020" cy="37109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9233557" y="5903398"/>
                <a:ext cx="230020" cy="37109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233557" y="7751088"/>
              <a:ext cx="230020" cy="371099"/>
              <a:chOff x="9233557" y="7751088"/>
              <a:chExt cx="230020" cy="37109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6200000">
                <a:off x="9233557" y="7751088"/>
                <a:ext cx="230020" cy="37109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708326" y="3828760"/>
            <a:ext cx="4782200" cy="3939337"/>
            <a:chOff x="11708326" y="3828760"/>
            <a:chExt cx="4782200" cy="39393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3860000">
              <a:off x="11708326" y="3828760"/>
              <a:ext cx="4782200" cy="3939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7984" y="3384110"/>
            <a:ext cx="2560770" cy="23191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83524" y="3247619"/>
            <a:ext cx="23687" cy="724572"/>
            <a:chOff x="4983524" y="3247619"/>
            <a:chExt cx="23687" cy="7245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4983524" y="3247619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1445" y="3825074"/>
            <a:ext cx="201957" cy="201957"/>
            <a:chOff x="4881445" y="3825074"/>
            <a:chExt cx="201957" cy="2019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1445" y="3825074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3243" y="1424549"/>
            <a:ext cx="23687" cy="3669827"/>
            <a:chOff x="3153243" y="1424549"/>
            <a:chExt cx="23687" cy="36698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153243" y="1424549"/>
              <a:ext cx="23687" cy="3669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0146" y="3223225"/>
            <a:ext cx="67159" cy="67159"/>
            <a:chOff x="1290146" y="3223225"/>
            <a:chExt cx="67159" cy="671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146" y="3223225"/>
              <a:ext cx="67159" cy="67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2464" y="3247619"/>
            <a:ext cx="23687" cy="2534936"/>
            <a:chOff x="1312464" y="3247619"/>
            <a:chExt cx="23687" cy="2534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1312464" y="3247619"/>
              <a:ext cx="23687" cy="2534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9779" y="5495717"/>
            <a:ext cx="23378" cy="578007"/>
            <a:chOff x="1589779" y="5495717"/>
            <a:chExt cx="23378" cy="5780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589779" y="5495717"/>
              <a:ext cx="23378" cy="5780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3651" y="5660872"/>
            <a:ext cx="495696" cy="250305"/>
            <a:chOff x="6193651" y="5660872"/>
            <a:chExt cx="495696" cy="2503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3651" y="5660872"/>
              <a:ext cx="495696" cy="2503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8213" y="1011492"/>
            <a:ext cx="6081927" cy="13920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23174" y="2337710"/>
            <a:ext cx="7201196" cy="4100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54247" y="3972191"/>
            <a:ext cx="3406423" cy="4755217"/>
            <a:chOff x="7954247" y="3972191"/>
            <a:chExt cx="3406423" cy="47552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29316" y="3934758"/>
              <a:ext cx="2650008" cy="44819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17454" y="4887991"/>
              <a:ext cx="3495525" cy="77240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29371" y="6311159"/>
              <a:ext cx="3384186" cy="44703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9569627" y="4507708"/>
              <a:ext cx="133114" cy="241554"/>
              <a:chOff x="9569627" y="4507708"/>
              <a:chExt cx="133114" cy="24155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9569627" y="4507708"/>
                <a:ext cx="133114" cy="241554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29371" y="7280311"/>
              <a:ext cx="3163159" cy="45379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29371" y="8327658"/>
              <a:ext cx="2293507" cy="45404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563344" y="5964311"/>
              <a:ext cx="115775" cy="241554"/>
              <a:chOff x="9563344" y="5964311"/>
              <a:chExt cx="115775" cy="24155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9563344" y="5964311"/>
                <a:ext cx="115775" cy="24155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597153" y="6898446"/>
              <a:ext cx="133114" cy="241554"/>
              <a:chOff x="9597153" y="6898446"/>
              <a:chExt cx="133114" cy="24155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9597153" y="6898446"/>
                <a:ext cx="133114" cy="24155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597153" y="7900125"/>
              <a:ext cx="133114" cy="241554"/>
              <a:chOff x="9597153" y="7900125"/>
              <a:chExt cx="133114" cy="241554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16200000">
                <a:off x="9597153" y="7900125"/>
                <a:ext cx="133114" cy="24155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688588" y="3500297"/>
            <a:ext cx="1429754" cy="6171429"/>
            <a:chOff x="5688588" y="3500297"/>
            <a:chExt cx="1429754" cy="617142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88588" y="3500297"/>
              <a:ext cx="1429754" cy="6171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108159" y="4749323"/>
            <a:ext cx="23687" cy="2071105"/>
            <a:chOff x="5108159" y="4749323"/>
            <a:chExt cx="23687" cy="207110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5108159" y="4749323"/>
              <a:ext cx="23687" cy="207110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5858" y="6090058"/>
            <a:ext cx="5212216" cy="76455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2485082" y="3609905"/>
            <a:ext cx="4835697" cy="4163915"/>
            <a:chOff x="12485082" y="3609905"/>
            <a:chExt cx="4835697" cy="416391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2485082" y="5636442"/>
              <a:ext cx="4835697" cy="2137378"/>
              <a:chOff x="12485082" y="5636442"/>
              <a:chExt cx="4835697" cy="213737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485082" y="5636442"/>
                <a:ext cx="4835697" cy="213737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811080" y="3609905"/>
              <a:ext cx="1827985" cy="2931899"/>
              <a:chOff x="12811080" y="3609905"/>
              <a:chExt cx="1827985" cy="293189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811080" y="3609905"/>
                <a:ext cx="1827985" cy="2931899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5356315" y="6751605"/>
            <a:ext cx="5071497" cy="2241602"/>
            <a:chOff x="15356315" y="6751605"/>
            <a:chExt cx="5071497" cy="224160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356315" y="6751605"/>
              <a:ext cx="5071497" cy="2241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23876" y="3258332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65830" y="848693"/>
            <a:ext cx="653765" cy="1960562"/>
            <a:chOff x="4765830" y="848693"/>
            <a:chExt cx="653765" cy="19605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5830" y="848693"/>
              <a:ext cx="653765" cy="19605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DCBC5B74-DE99-4EEE-A125-6CD55DC56707}"/>
              </a:ext>
            </a:extLst>
          </p:cNvPr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248610FA-0BE2-485E-828D-8DDBC0BAC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51090" y="3248942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28" name="그룹 1009">
            <a:extLst>
              <a:ext uri="{FF2B5EF4-FFF2-40B4-BE49-F238E27FC236}">
                <a16:creationId xmlns:a16="http://schemas.microsoft.com/office/drawing/2014/main" id="{D89E2CD9-86C3-409B-9207-F8613BF70496}"/>
              </a:ext>
            </a:extLst>
          </p:cNvPr>
          <p:cNvGrpSpPr/>
          <p:nvPr/>
        </p:nvGrpSpPr>
        <p:grpSpPr>
          <a:xfrm>
            <a:off x="4765830" y="848693"/>
            <a:ext cx="653765" cy="1960562"/>
            <a:chOff x="4765830" y="848693"/>
            <a:chExt cx="653765" cy="1960562"/>
          </a:xfrm>
        </p:grpSpPr>
        <p:pic>
          <p:nvPicPr>
            <p:cNvPr id="29" name="Object 26">
              <a:extLst>
                <a:ext uri="{FF2B5EF4-FFF2-40B4-BE49-F238E27FC236}">
                  <a16:creationId xmlns:a16="http://schemas.microsoft.com/office/drawing/2014/main" id="{FAC20C78-B387-4E1C-A127-B11A99D2D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5830" y="848693"/>
              <a:ext cx="653765" cy="1960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014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19046895">
            <a:off x="10403886" y="3797947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8EDE122B-9F44-4D4C-84C4-B10676E3A47B}"/>
              </a:ext>
            </a:extLst>
          </p:cNvPr>
          <p:cNvGrpSpPr/>
          <p:nvPr/>
        </p:nvGrpSpPr>
        <p:grpSpPr>
          <a:xfrm>
            <a:off x="4765830" y="848693"/>
            <a:ext cx="653765" cy="1960562"/>
            <a:chOff x="4765830" y="848693"/>
            <a:chExt cx="653765" cy="1960562"/>
          </a:xfrm>
        </p:grpSpPr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0C147A84-2991-41CB-96CE-1770EB17D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5830" y="848693"/>
              <a:ext cx="653765" cy="1960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003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17498814">
            <a:off x="10255182" y="4003388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07B25A12-FCC4-47A0-80A0-186AA15D92DB}"/>
              </a:ext>
            </a:extLst>
          </p:cNvPr>
          <p:cNvGrpSpPr/>
          <p:nvPr/>
        </p:nvGrpSpPr>
        <p:grpSpPr>
          <a:xfrm>
            <a:off x="4765830" y="848693"/>
            <a:ext cx="653765" cy="1960562"/>
            <a:chOff x="4765830" y="848693"/>
            <a:chExt cx="653765" cy="1960562"/>
          </a:xfrm>
        </p:grpSpPr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AC49DD33-66B5-42B9-A89E-5E71CEA3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5830" y="848693"/>
              <a:ext cx="653765" cy="1960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1830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16824291">
            <a:off x="9988776" y="4878108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E4E18E57-B6BA-47B9-946B-51A1A62296DE}"/>
              </a:ext>
            </a:extLst>
          </p:cNvPr>
          <p:cNvGrpSpPr/>
          <p:nvPr/>
        </p:nvGrpSpPr>
        <p:grpSpPr>
          <a:xfrm>
            <a:off x="4765830" y="848693"/>
            <a:ext cx="653765" cy="1960562"/>
            <a:chOff x="4765830" y="848693"/>
            <a:chExt cx="653765" cy="1960562"/>
          </a:xfrm>
        </p:grpSpPr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C9D43081-BEC2-42E1-9692-B2FE0FE49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5830" y="848693"/>
              <a:ext cx="653765" cy="1960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9219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16200000">
            <a:off x="9927250" y="5423454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ADCCDBC8-DFD2-4CF2-B38B-DF1B516C70D0}"/>
              </a:ext>
            </a:extLst>
          </p:cNvPr>
          <p:cNvGrpSpPr/>
          <p:nvPr/>
        </p:nvGrpSpPr>
        <p:grpSpPr>
          <a:xfrm>
            <a:off x="4765830" y="848693"/>
            <a:ext cx="653765" cy="1960562"/>
            <a:chOff x="4765830" y="848693"/>
            <a:chExt cx="653765" cy="1960562"/>
          </a:xfrm>
        </p:grpSpPr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F4CB27AE-7755-4ECB-986D-7783F4121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5830" y="848693"/>
              <a:ext cx="653765" cy="1960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6109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0155" y="0"/>
            <a:ext cx="18409639" cy="10285714"/>
            <a:chOff x="-110155" y="0"/>
            <a:chExt cx="1840963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0155" y="0"/>
              <a:ext cx="18409639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200" y="1470818"/>
            <a:ext cx="507536" cy="1170725"/>
            <a:chOff x="1290200" y="1470818"/>
            <a:chExt cx="507536" cy="1170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200" y="1470818"/>
              <a:ext cx="507536" cy="117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96808" y="1096236"/>
            <a:ext cx="920748" cy="1713019"/>
            <a:chOff x="16896808" y="1096236"/>
            <a:chExt cx="920748" cy="1713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6808" y="1096236"/>
              <a:ext cx="920748" cy="1713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91665" y="-104024"/>
            <a:ext cx="2309728" cy="3342455"/>
            <a:chOff x="10991665" y="-104024"/>
            <a:chExt cx="2309728" cy="33424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60000">
              <a:off x="10991665" y="-104024"/>
              <a:ext cx="2309728" cy="33424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16200000">
            <a:off x="9938069" y="6323833"/>
            <a:ext cx="2565884" cy="1892339"/>
            <a:chOff x="13023876" y="3258332"/>
            <a:chExt cx="2565884" cy="18923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3876" y="3258332"/>
              <a:ext cx="2565884" cy="18923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5541" y="7639047"/>
            <a:ext cx="834343" cy="1756512"/>
            <a:chOff x="4675541" y="7639047"/>
            <a:chExt cx="834343" cy="17565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5541" y="7639047"/>
              <a:ext cx="834343" cy="17565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17369" y="7752939"/>
            <a:ext cx="613015" cy="1368268"/>
            <a:chOff x="12717369" y="7752939"/>
            <a:chExt cx="613015" cy="13682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7369" y="7752939"/>
              <a:ext cx="613015" cy="13682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5400000">
            <a:off x="10946597" y="7629051"/>
            <a:ext cx="388366" cy="1910710"/>
            <a:chOff x="12564115" y="3524844"/>
            <a:chExt cx="306507" cy="11114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64115" y="3524844"/>
              <a:ext cx="306507" cy="11114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824144" y="9034734"/>
            <a:ext cx="6609888" cy="388364"/>
            <a:chOff x="5824144" y="9034734"/>
            <a:chExt cx="6609888" cy="388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4144" y="9034734"/>
              <a:ext cx="6609888" cy="388364"/>
            </a:xfrm>
            <a:prstGeom prst="rect">
              <a:avLst/>
            </a:prstGeom>
          </p:spPr>
        </p:pic>
      </p:grpSp>
      <p:grpSp>
        <p:nvGrpSpPr>
          <p:cNvPr id="25" name="그룹 1009">
            <a:extLst>
              <a:ext uri="{FF2B5EF4-FFF2-40B4-BE49-F238E27FC236}">
                <a16:creationId xmlns:a16="http://schemas.microsoft.com/office/drawing/2014/main" id="{9575F15C-7DD0-482C-BB64-737D0863BF95}"/>
              </a:ext>
            </a:extLst>
          </p:cNvPr>
          <p:cNvGrpSpPr/>
          <p:nvPr/>
        </p:nvGrpSpPr>
        <p:grpSpPr>
          <a:xfrm>
            <a:off x="4765830" y="848693"/>
            <a:ext cx="653765" cy="1960562"/>
            <a:chOff x="4765830" y="848693"/>
            <a:chExt cx="653765" cy="1960562"/>
          </a:xfrm>
        </p:grpSpPr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1134A2BC-5904-4B47-A8BF-46E84F1AE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5830" y="848693"/>
              <a:ext cx="653765" cy="1960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869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5200" y="3037834"/>
            <a:ext cx="15021692" cy="312377"/>
            <a:chOff x="1985200" y="3037834"/>
            <a:chExt cx="15021692" cy="3123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985200" y="3161048"/>
              <a:ext cx="84997" cy="84997"/>
              <a:chOff x="1985200" y="3161048"/>
              <a:chExt cx="84997" cy="849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985200" y="3161048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06291" y="-4287854"/>
              <a:ext cx="22008" cy="14979194"/>
              <a:chOff x="9506291" y="-4287854"/>
              <a:chExt cx="22008" cy="1497919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9506291" y="-4287854"/>
                <a:ext cx="22008" cy="149791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10775" y="3058756"/>
              <a:ext cx="312377" cy="270532"/>
              <a:chOff x="8110775" y="3058756"/>
              <a:chExt cx="312377" cy="2705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110775" y="3058756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87272" y="3077165"/>
              <a:ext cx="495696" cy="250305"/>
              <a:chOff x="10487272" y="3077165"/>
              <a:chExt cx="495696" cy="2503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87272" y="3077165"/>
                <a:ext cx="495696" cy="25030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8937" y="858725"/>
            <a:ext cx="3132958" cy="2245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653968"/>
            <a:ext cx="18284087" cy="5256223"/>
            <a:chOff x="0" y="4653968"/>
            <a:chExt cx="18284087" cy="52562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4653968"/>
              <a:ext cx="9335134" cy="2613838"/>
              <a:chOff x="0" y="4653968"/>
              <a:chExt cx="9335134" cy="26138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838" y="7291144"/>
              <a:ext cx="9335134" cy="2613838"/>
              <a:chOff x="2838" y="7291144"/>
              <a:chExt cx="9335134" cy="26138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38" y="7291144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938391" y="4653968"/>
              <a:ext cx="9335134" cy="2613838"/>
              <a:chOff x="8938391" y="4653968"/>
              <a:chExt cx="9335134" cy="261383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8391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41230" y="7291144"/>
              <a:ext cx="9335134" cy="2613838"/>
              <a:chOff x="8941230" y="7291144"/>
              <a:chExt cx="9335134" cy="261383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41230" y="7291144"/>
                <a:ext cx="9335134" cy="26138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940163" y="5659036"/>
            <a:ext cx="1862444" cy="2404903"/>
            <a:chOff x="15940163" y="5659036"/>
            <a:chExt cx="1862444" cy="24049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0163" y="5659036"/>
              <a:ext cx="1862444" cy="24049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4270" y="8301195"/>
            <a:ext cx="2224144" cy="1832138"/>
            <a:chOff x="674270" y="8301195"/>
            <a:chExt cx="2224144" cy="18321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74270" y="8301195"/>
              <a:ext cx="2224144" cy="18321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34568E-6 L 0.60651 -0.00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21" y="-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1466897"/>
            <a:ext cx="12408225" cy="3668874"/>
            <a:chOff x="2978070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1466897"/>
              <a:ext cx="12408225" cy="3668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69680" y="5698338"/>
            <a:ext cx="791053" cy="791053"/>
            <a:chOff x="3469680" y="5698338"/>
            <a:chExt cx="791053" cy="7910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9680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3972" y="5698338"/>
            <a:ext cx="791053" cy="791053"/>
            <a:chOff x="8753972" y="5698338"/>
            <a:chExt cx="791053" cy="791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3972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20020" y="5698338"/>
            <a:ext cx="791053" cy="791053"/>
            <a:chOff x="14120020" y="5698338"/>
            <a:chExt cx="791053" cy="791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0020" y="5698338"/>
              <a:ext cx="791053" cy="7910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6582" y="6750230"/>
            <a:ext cx="2060983" cy="5460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8237" y="7314228"/>
            <a:ext cx="3795254" cy="7654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11628" y="7314228"/>
            <a:ext cx="3754861" cy="7548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2152" y="7314228"/>
            <a:ext cx="3322956" cy="7297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5764" y="3752850"/>
            <a:ext cx="5036942" cy="6582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69451" y="2427479"/>
            <a:ext cx="7923372" cy="14109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99972" y="6713944"/>
            <a:ext cx="2062097" cy="55014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20477" y="6750230"/>
            <a:ext cx="2131302" cy="5707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61885" y="5961806"/>
            <a:ext cx="205220" cy="205220"/>
            <a:chOff x="6261885" y="5961806"/>
            <a:chExt cx="205220" cy="2052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61885" y="5961806"/>
              <a:ext cx="205220" cy="205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6493210" y="3935536"/>
            <a:ext cx="23378" cy="4266393"/>
            <a:chOff x="6493210" y="3935536"/>
            <a:chExt cx="23378" cy="426639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6493210" y="3935536"/>
              <a:ext cx="23378" cy="4266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57649" y="3928414"/>
            <a:ext cx="23378" cy="4248626"/>
            <a:chOff x="11857649" y="3928414"/>
            <a:chExt cx="23378" cy="42486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1857649" y="3928414"/>
              <a:ext cx="23378" cy="42486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11776490" y="5952760"/>
            <a:ext cx="223790" cy="223790"/>
            <a:chOff x="11776490" y="5952760"/>
            <a:chExt cx="223790" cy="22379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76490" y="5952760"/>
              <a:ext cx="223790" cy="2237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289200" y="5933163"/>
            <a:ext cx="405650" cy="347791"/>
            <a:chOff x="14289200" y="5933163"/>
            <a:chExt cx="405650" cy="34779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89200" y="5933163"/>
              <a:ext cx="405650" cy="34779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7037480" y="3595731"/>
            <a:ext cx="495696" cy="250305"/>
            <a:chOff x="17037480" y="3595731"/>
            <a:chExt cx="495696" cy="25030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037480" y="3595731"/>
              <a:ext cx="495696" cy="25030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607678" y="5866533"/>
            <a:ext cx="515056" cy="413477"/>
            <a:chOff x="3607678" y="5866533"/>
            <a:chExt cx="515056" cy="413477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07678" y="5866533"/>
              <a:ext cx="515056" cy="413477"/>
            </a:xfrm>
            <a:prstGeom prst="rect">
              <a:avLst/>
            </a:prstGeom>
          </p:spPr>
        </p:pic>
      </p:grpSp>
      <p:pic>
        <p:nvPicPr>
          <p:cNvPr id="56" name="Object 79">
            <a:extLst>
              <a:ext uri="{FF2B5EF4-FFF2-40B4-BE49-F238E27FC236}">
                <a16:creationId xmlns:a16="http://schemas.microsoft.com/office/drawing/2014/main" id="{B8EA5B8B-F821-4C5A-9D60-BCADB9D145BC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822373" y="5730113"/>
            <a:ext cx="662556" cy="6625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5200" y="3037834"/>
            <a:ext cx="15021692" cy="312377"/>
            <a:chOff x="1985200" y="3037834"/>
            <a:chExt cx="15021692" cy="3123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985200" y="3161048"/>
              <a:ext cx="84997" cy="84997"/>
              <a:chOff x="1985200" y="3161048"/>
              <a:chExt cx="84997" cy="849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985200" y="3161048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06291" y="-4287854"/>
              <a:ext cx="22008" cy="14979194"/>
              <a:chOff x="9506291" y="-4287854"/>
              <a:chExt cx="22008" cy="1497919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9506291" y="-4287854"/>
                <a:ext cx="22008" cy="149791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10775" y="3058756"/>
              <a:ext cx="312377" cy="270532"/>
              <a:chOff x="8110775" y="3058756"/>
              <a:chExt cx="312377" cy="2705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110775" y="3058756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87272" y="3077165"/>
              <a:ext cx="495696" cy="250305"/>
              <a:chOff x="10487272" y="3077165"/>
              <a:chExt cx="495696" cy="2503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87272" y="3077165"/>
                <a:ext cx="495696" cy="25030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8937" y="858725"/>
            <a:ext cx="3132958" cy="2245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653968"/>
            <a:ext cx="18284087" cy="5256223"/>
            <a:chOff x="0" y="4653968"/>
            <a:chExt cx="18284087" cy="52562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4653968"/>
              <a:ext cx="9335134" cy="2613838"/>
              <a:chOff x="0" y="4653968"/>
              <a:chExt cx="9335134" cy="26138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838" y="7291144"/>
              <a:ext cx="9335134" cy="2613838"/>
              <a:chOff x="2838" y="7291144"/>
              <a:chExt cx="9335134" cy="26138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38" y="7291144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938391" y="4653968"/>
              <a:ext cx="9335134" cy="2613838"/>
              <a:chOff x="8938391" y="4653968"/>
              <a:chExt cx="9335134" cy="261383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8391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41230" y="7291144"/>
              <a:ext cx="9335134" cy="2613838"/>
              <a:chOff x="8941230" y="7291144"/>
              <a:chExt cx="9335134" cy="261383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41230" y="7291144"/>
                <a:ext cx="9335134" cy="26138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940163" y="5659036"/>
            <a:ext cx="1862444" cy="2404903"/>
            <a:chOff x="15940163" y="5659036"/>
            <a:chExt cx="1862444" cy="24049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0163" y="5659036"/>
              <a:ext cx="1862444" cy="2404903"/>
            </a:xfrm>
            <a:prstGeom prst="rect">
              <a:avLst/>
            </a:prstGeom>
          </p:spPr>
        </p:pic>
      </p:grpSp>
      <p:grpSp>
        <p:nvGrpSpPr>
          <p:cNvPr id="26" name="그룹 1012">
            <a:extLst>
              <a:ext uri="{FF2B5EF4-FFF2-40B4-BE49-F238E27FC236}">
                <a16:creationId xmlns:a16="http://schemas.microsoft.com/office/drawing/2014/main" id="{B5B35E08-E342-4141-BDE4-12C5D4A24CB1}"/>
              </a:ext>
            </a:extLst>
          </p:cNvPr>
          <p:cNvGrpSpPr/>
          <p:nvPr/>
        </p:nvGrpSpPr>
        <p:grpSpPr>
          <a:xfrm rot="18931636">
            <a:off x="11963400" y="8301195"/>
            <a:ext cx="2224144" cy="1832138"/>
            <a:chOff x="674270" y="8301195"/>
            <a:chExt cx="2224144" cy="1832138"/>
          </a:xfrm>
        </p:grpSpPr>
        <p:pic>
          <p:nvPicPr>
            <p:cNvPr id="27" name="Object 34">
              <a:extLst>
                <a:ext uri="{FF2B5EF4-FFF2-40B4-BE49-F238E27FC236}">
                  <a16:creationId xmlns:a16="http://schemas.microsoft.com/office/drawing/2014/main" id="{43CFA251-3C46-4279-AB74-B366D91C4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74270" y="8301195"/>
              <a:ext cx="2224144" cy="183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3843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5200" y="3037834"/>
            <a:ext cx="15021692" cy="312377"/>
            <a:chOff x="1985200" y="3037834"/>
            <a:chExt cx="15021692" cy="3123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985200" y="3161048"/>
              <a:ext cx="84997" cy="84997"/>
              <a:chOff x="1985200" y="3161048"/>
              <a:chExt cx="84997" cy="849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985200" y="3161048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06291" y="-4287854"/>
              <a:ext cx="22008" cy="14979194"/>
              <a:chOff x="9506291" y="-4287854"/>
              <a:chExt cx="22008" cy="1497919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9506291" y="-4287854"/>
                <a:ext cx="22008" cy="149791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10775" y="3058756"/>
              <a:ext cx="312377" cy="270532"/>
              <a:chOff x="8110775" y="3058756"/>
              <a:chExt cx="312377" cy="2705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110775" y="3058756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87272" y="3077165"/>
              <a:ext cx="495696" cy="250305"/>
              <a:chOff x="10487272" y="3077165"/>
              <a:chExt cx="495696" cy="2503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87272" y="3077165"/>
                <a:ext cx="495696" cy="25030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8937" y="858725"/>
            <a:ext cx="3132958" cy="2245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653968"/>
            <a:ext cx="18284087" cy="5256223"/>
            <a:chOff x="0" y="4653968"/>
            <a:chExt cx="18284087" cy="52562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4653968"/>
              <a:ext cx="9335134" cy="2613838"/>
              <a:chOff x="0" y="4653968"/>
              <a:chExt cx="9335134" cy="26138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838" y="7291144"/>
              <a:ext cx="9335134" cy="2613838"/>
              <a:chOff x="2838" y="7291144"/>
              <a:chExt cx="9335134" cy="26138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38" y="7291144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938391" y="4653968"/>
              <a:ext cx="9335134" cy="2613838"/>
              <a:chOff x="8938391" y="4653968"/>
              <a:chExt cx="9335134" cy="261383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8391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41230" y="7291144"/>
              <a:ext cx="9335134" cy="2613838"/>
              <a:chOff x="8941230" y="7291144"/>
              <a:chExt cx="9335134" cy="261383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41230" y="7291144"/>
                <a:ext cx="9335134" cy="26138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940163" y="5659036"/>
            <a:ext cx="1862444" cy="2404903"/>
            <a:chOff x="15940163" y="5659036"/>
            <a:chExt cx="1862444" cy="24049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0163" y="5659036"/>
              <a:ext cx="1862444" cy="2404903"/>
            </a:xfrm>
            <a:prstGeom prst="rect">
              <a:avLst/>
            </a:prstGeom>
          </p:spPr>
        </p:pic>
      </p:grpSp>
      <p:grpSp>
        <p:nvGrpSpPr>
          <p:cNvPr id="26" name="그룹 1012">
            <a:extLst>
              <a:ext uri="{FF2B5EF4-FFF2-40B4-BE49-F238E27FC236}">
                <a16:creationId xmlns:a16="http://schemas.microsoft.com/office/drawing/2014/main" id="{B5B35E08-E342-4141-BDE4-12C5D4A24CB1}"/>
              </a:ext>
            </a:extLst>
          </p:cNvPr>
          <p:cNvGrpSpPr/>
          <p:nvPr/>
        </p:nvGrpSpPr>
        <p:grpSpPr>
          <a:xfrm rot="18931636">
            <a:off x="11963400" y="8301195"/>
            <a:ext cx="2224144" cy="1832138"/>
            <a:chOff x="674270" y="8301195"/>
            <a:chExt cx="2224144" cy="1832138"/>
          </a:xfrm>
        </p:grpSpPr>
        <p:pic>
          <p:nvPicPr>
            <p:cNvPr id="27" name="Object 34">
              <a:extLst>
                <a:ext uri="{FF2B5EF4-FFF2-40B4-BE49-F238E27FC236}">
                  <a16:creationId xmlns:a16="http://schemas.microsoft.com/office/drawing/2014/main" id="{43CFA251-3C46-4279-AB74-B366D91C4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74270" y="8301195"/>
              <a:ext cx="2224144" cy="183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0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04 0.00278 L 0.11441 -0.17917 L 0.11042 -0.17361 " pathEditMode="relative" ptsTypes="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5200" y="3037834"/>
            <a:ext cx="15021692" cy="312377"/>
            <a:chOff x="1985200" y="3037834"/>
            <a:chExt cx="15021692" cy="3123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985200" y="3161048"/>
              <a:ext cx="84997" cy="84997"/>
              <a:chOff x="1985200" y="3161048"/>
              <a:chExt cx="84997" cy="849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985200" y="3161048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06291" y="-4287854"/>
              <a:ext cx="22008" cy="14979194"/>
              <a:chOff x="9506291" y="-4287854"/>
              <a:chExt cx="22008" cy="1497919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9506291" y="-4287854"/>
                <a:ext cx="22008" cy="149791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10775" y="3058756"/>
              <a:ext cx="312377" cy="270532"/>
              <a:chOff x="8110775" y="3058756"/>
              <a:chExt cx="312377" cy="2705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110775" y="3058756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87272" y="3077165"/>
              <a:ext cx="495696" cy="250305"/>
              <a:chOff x="10487272" y="3077165"/>
              <a:chExt cx="495696" cy="2503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87272" y="3077165"/>
                <a:ext cx="495696" cy="25030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8937" y="858725"/>
            <a:ext cx="3132958" cy="2245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653968"/>
            <a:ext cx="18284087" cy="5256223"/>
            <a:chOff x="0" y="4653968"/>
            <a:chExt cx="18284087" cy="52562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4653968"/>
              <a:ext cx="9335134" cy="2613838"/>
              <a:chOff x="0" y="4653968"/>
              <a:chExt cx="9335134" cy="26138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838" y="7291144"/>
              <a:ext cx="9335134" cy="2613838"/>
              <a:chOff x="2838" y="7291144"/>
              <a:chExt cx="9335134" cy="26138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38" y="7291144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938391" y="4653968"/>
              <a:ext cx="9335134" cy="2613838"/>
              <a:chOff x="8938391" y="4653968"/>
              <a:chExt cx="9335134" cy="261383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8391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41230" y="7291144"/>
              <a:ext cx="9335134" cy="2613838"/>
              <a:chOff x="8941230" y="7291144"/>
              <a:chExt cx="9335134" cy="261383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41230" y="7291144"/>
                <a:ext cx="9335134" cy="26138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940163" y="5659036"/>
            <a:ext cx="1862444" cy="2404903"/>
            <a:chOff x="15940163" y="5659036"/>
            <a:chExt cx="1862444" cy="24049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0163" y="5659036"/>
              <a:ext cx="1862444" cy="2404903"/>
            </a:xfrm>
            <a:prstGeom prst="rect">
              <a:avLst/>
            </a:prstGeom>
          </p:spPr>
        </p:pic>
      </p:grpSp>
      <p:grpSp>
        <p:nvGrpSpPr>
          <p:cNvPr id="29" name="그룹 1012">
            <a:extLst>
              <a:ext uri="{FF2B5EF4-FFF2-40B4-BE49-F238E27FC236}">
                <a16:creationId xmlns:a16="http://schemas.microsoft.com/office/drawing/2014/main" id="{9FCAB8EB-3F8C-41C5-B75F-6FA6631C2DBD}"/>
              </a:ext>
            </a:extLst>
          </p:cNvPr>
          <p:cNvGrpSpPr/>
          <p:nvPr/>
        </p:nvGrpSpPr>
        <p:grpSpPr>
          <a:xfrm rot="16200000">
            <a:off x="14084380" y="6497704"/>
            <a:ext cx="2224144" cy="1832138"/>
            <a:chOff x="674270" y="8301195"/>
            <a:chExt cx="2224144" cy="1832138"/>
          </a:xfrm>
        </p:grpSpPr>
        <p:pic>
          <p:nvPicPr>
            <p:cNvPr id="30" name="Object 34">
              <a:extLst>
                <a:ext uri="{FF2B5EF4-FFF2-40B4-BE49-F238E27FC236}">
                  <a16:creationId xmlns:a16="http://schemas.microsoft.com/office/drawing/2014/main" id="{CDE1E37C-0A0C-487F-BDAC-448111C3F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74270" y="8301195"/>
              <a:ext cx="2224144" cy="183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104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5200" y="3037834"/>
            <a:ext cx="15021692" cy="312377"/>
            <a:chOff x="1985200" y="3037834"/>
            <a:chExt cx="15021692" cy="3123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985200" y="3161048"/>
              <a:ext cx="84997" cy="84997"/>
              <a:chOff x="1985200" y="3161048"/>
              <a:chExt cx="84997" cy="849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985200" y="3161048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06291" y="-4287854"/>
              <a:ext cx="22008" cy="14979194"/>
              <a:chOff x="9506291" y="-4287854"/>
              <a:chExt cx="22008" cy="1497919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9506291" y="-4287854"/>
                <a:ext cx="22008" cy="149791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10775" y="3058756"/>
              <a:ext cx="312377" cy="270532"/>
              <a:chOff x="8110775" y="3058756"/>
              <a:chExt cx="312377" cy="2705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110775" y="3058756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87272" y="3077165"/>
              <a:ext cx="495696" cy="250305"/>
              <a:chOff x="10487272" y="3077165"/>
              <a:chExt cx="495696" cy="2503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87272" y="3077165"/>
                <a:ext cx="495696" cy="25030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8937" y="858725"/>
            <a:ext cx="3132958" cy="2245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653968"/>
            <a:ext cx="18284087" cy="5256223"/>
            <a:chOff x="0" y="4653968"/>
            <a:chExt cx="18284087" cy="52562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4653968"/>
              <a:ext cx="9335134" cy="2613838"/>
              <a:chOff x="0" y="4653968"/>
              <a:chExt cx="9335134" cy="26138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838" y="7291144"/>
              <a:ext cx="9335134" cy="2613838"/>
              <a:chOff x="2838" y="7291144"/>
              <a:chExt cx="9335134" cy="26138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38" y="7291144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938391" y="4653968"/>
              <a:ext cx="9335134" cy="2613838"/>
              <a:chOff x="8938391" y="4653968"/>
              <a:chExt cx="9335134" cy="261383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8391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41230" y="7291144"/>
              <a:ext cx="9335134" cy="2613838"/>
              <a:chOff x="8941230" y="7291144"/>
              <a:chExt cx="9335134" cy="261383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41230" y="7291144"/>
                <a:ext cx="9335134" cy="26138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940163" y="5659036"/>
            <a:ext cx="1862444" cy="2404903"/>
            <a:chOff x="15940163" y="5659036"/>
            <a:chExt cx="1862444" cy="24049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0163" y="5659036"/>
              <a:ext cx="1862444" cy="2404903"/>
            </a:xfrm>
            <a:prstGeom prst="rect">
              <a:avLst/>
            </a:prstGeom>
          </p:spPr>
        </p:pic>
      </p:grpSp>
      <p:grpSp>
        <p:nvGrpSpPr>
          <p:cNvPr id="29" name="그룹 1012">
            <a:extLst>
              <a:ext uri="{FF2B5EF4-FFF2-40B4-BE49-F238E27FC236}">
                <a16:creationId xmlns:a16="http://schemas.microsoft.com/office/drawing/2014/main" id="{9FCAB8EB-3F8C-41C5-B75F-6FA6631C2DBD}"/>
              </a:ext>
            </a:extLst>
          </p:cNvPr>
          <p:cNvGrpSpPr/>
          <p:nvPr/>
        </p:nvGrpSpPr>
        <p:grpSpPr>
          <a:xfrm rot="13780553">
            <a:off x="14084380" y="6497704"/>
            <a:ext cx="2224144" cy="1832138"/>
            <a:chOff x="674270" y="8301195"/>
            <a:chExt cx="2224144" cy="1832138"/>
          </a:xfrm>
        </p:grpSpPr>
        <p:pic>
          <p:nvPicPr>
            <p:cNvPr id="30" name="Object 34">
              <a:extLst>
                <a:ext uri="{FF2B5EF4-FFF2-40B4-BE49-F238E27FC236}">
                  <a16:creationId xmlns:a16="http://schemas.microsoft.com/office/drawing/2014/main" id="{CDE1E37C-0A0C-487F-BDAC-448111C3F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74270" y="8301195"/>
              <a:ext cx="2224144" cy="183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47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33 0.01296 L 0.01433 0.01296 C 0.00634 -0.00309 -0.00182 -0.01867 -0.00955 -0.03503 C -0.01371 -0.04414 -0.01762 -0.0537 -0.02144 -0.06327 C -0.02908 -0.08333 -0.02413 -0.07778 -0.03411 -0.09429 C -0.03646 -0.0983 -0.04679 -0.10941 -0.04835 -0.11127 C -0.04896 -0.11204 -0.04939 -0.11312 -0.04991 -0.11404 " pathEditMode="relative" ptsTypes="AAAAA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5200" y="3037834"/>
            <a:ext cx="15021692" cy="312377"/>
            <a:chOff x="1985200" y="3037834"/>
            <a:chExt cx="15021692" cy="3123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985200" y="3161048"/>
              <a:ext cx="84997" cy="84997"/>
              <a:chOff x="1985200" y="3161048"/>
              <a:chExt cx="84997" cy="849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985200" y="3161048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06291" y="-4287854"/>
              <a:ext cx="22008" cy="14979194"/>
              <a:chOff x="9506291" y="-4287854"/>
              <a:chExt cx="22008" cy="1497919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9506291" y="-4287854"/>
                <a:ext cx="22008" cy="149791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10775" y="3058756"/>
              <a:ext cx="312377" cy="270532"/>
              <a:chOff x="8110775" y="3058756"/>
              <a:chExt cx="312377" cy="2705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110775" y="3058756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87272" y="3077165"/>
              <a:ext cx="495696" cy="250305"/>
              <a:chOff x="10487272" y="3077165"/>
              <a:chExt cx="495696" cy="2503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87272" y="3077165"/>
                <a:ext cx="495696" cy="25030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8937" y="858725"/>
            <a:ext cx="3132958" cy="2245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653968"/>
            <a:ext cx="18284087" cy="5256223"/>
            <a:chOff x="0" y="4653968"/>
            <a:chExt cx="18284087" cy="52562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4653968"/>
              <a:ext cx="9335134" cy="2613838"/>
              <a:chOff x="0" y="4653968"/>
              <a:chExt cx="9335134" cy="26138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838" y="7291144"/>
              <a:ext cx="9335134" cy="2613838"/>
              <a:chOff x="2838" y="7291144"/>
              <a:chExt cx="9335134" cy="26138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38" y="7291144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938391" y="4653968"/>
              <a:ext cx="9335134" cy="2613838"/>
              <a:chOff x="8938391" y="4653968"/>
              <a:chExt cx="9335134" cy="261383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8391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41230" y="7291144"/>
              <a:ext cx="9335134" cy="2613838"/>
              <a:chOff x="8941230" y="7291144"/>
              <a:chExt cx="9335134" cy="261383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41230" y="7291144"/>
                <a:ext cx="9335134" cy="26138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940163" y="5659036"/>
            <a:ext cx="1862444" cy="2404903"/>
            <a:chOff x="15940163" y="5659036"/>
            <a:chExt cx="1862444" cy="24049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0163" y="5659036"/>
              <a:ext cx="1862444" cy="2404903"/>
            </a:xfrm>
            <a:prstGeom prst="rect">
              <a:avLst/>
            </a:prstGeom>
          </p:spPr>
        </p:pic>
      </p:grpSp>
      <p:grpSp>
        <p:nvGrpSpPr>
          <p:cNvPr id="29" name="그룹 1012">
            <a:extLst>
              <a:ext uri="{FF2B5EF4-FFF2-40B4-BE49-F238E27FC236}">
                <a16:creationId xmlns:a16="http://schemas.microsoft.com/office/drawing/2014/main" id="{9FCAB8EB-3F8C-41C5-B75F-6FA6631C2DBD}"/>
              </a:ext>
            </a:extLst>
          </p:cNvPr>
          <p:cNvGrpSpPr/>
          <p:nvPr/>
        </p:nvGrpSpPr>
        <p:grpSpPr>
          <a:xfrm rot="10800000">
            <a:off x="12950806" y="5178537"/>
            <a:ext cx="2224144" cy="1832138"/>
            <a:chOff x="674270" y="8301195"/>
            <a:chExt cx="2224144" cy="1832138"/>
          </a:xfrm>
        </p:grpSpPr>
        <p:pic>
          <p:nvPicPr>
            <p:cNvPr id="30" name="Object 34">
              <a:extLst>
                <a:ext uri="{FF2B5EF4-FFF2-40B4-BE49-F238E27FC236}">
                  <a16:creationId xmlns:a16="http://schemas.microsoft.com/office/drawing/2014/main" id="{CDE1E37C-0A0C-487F-BDAC-448111C3F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74270" y="8301195"/>
              <a:ext cx="2224144" cy="183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0257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85200" y="3037834"/>
            <a:ext cx="15021692" cy="312377"/>
            <a:chOff x="1985200" y="3037834"/>
            <a:chExt cx="15021692" cy="3123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985200" y="3161048"/>
              <a:ext cx="84997" cy="84997"/>
              <a:chOff x="1985200" y="3161048"/>
              <a:chExt cx="84997" cy="849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985200" y="3161048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06291" y="-4287854"/>
              <a:ext cx="22008" cy="14979194"/>
              <a:chOff x="9506291" y="-4287854"/>
              <a:chExt cx="22008" cy="1497919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9506291" y="-4287854"/>
                <a:ext cx="22008" cy="149791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10775" y="3058756"/>
              <a:ext cx="312377" cy="270532"/>
              <a:chOff x="8110775" y="3058756"/>
              <a:chExt cx="312377" cy="27053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5400000">
                <a:off x="8110775" y="3058756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87272" y="3077165"/>
              <a:ext cx="495696" cy="250305"/>
              <a:chOff x="10487272" y="3077165"/>
              <a:chExt cx="495696" cy="25030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487272" y="3077165"/>
                <a:ext cx="495696" cy="25030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8937" y="858725"/>
            <a:ext cx="3132958" cy="22459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4653968"/>
            <a:ext cx="18284087" cy="5256223"/>
            <a:chOff x="0" y="4653968"/>
            <a:chExt cx="18284087" cy="52562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0" y="4653968"/>
              <a:ext cx="9335134" cy="2613838"/>
              <a:chOff x="0" y="4653968"/>
              <a:chExt cx="9335134" cy="26138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838" y="7291144"/>
              <a:ext cx="9335134" cy="2613838"/>
              <a:chOff x="2838" y="7291144"/>
              <a:chExt cx="9335134" cy="26138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38" y="7291144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938391" y="4653968"/>
              <a:ext cx="9335134" cy="2613838"/>
              <a:chOff x="8938391" y="4653968"/>
              <a:chExt cx="9335134" cy="261383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8391" y="4653968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41230" y="7291144"/>
              <a:ext cx="9335134" cy="2613838"/>
              <a:chOff x="8941230" y="7291144"/>
              <a:chExt cx="9335134" cy="261383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41230" y="7291144"/>
                <a:ext cx="9335134" cy="26138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940163" y="5659036"/>
            <a:ext cx="1862444" cy="2404903"/>
            <a:chOff x="15940163" y="5659036"/>
            <a:chExt cx="1862444" cy="24049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0163" y="5659036"/>
              <a:ext cx="1862444" cy="2404903"/>
            </a:xfrm>
            <a:prstGeom prst="rect">
              <a:avLst/>
            </a:prstGeom>
          </p:spPr>
        </p:pic>
      </p:grpSp>
      <p:grpSp>
        <p:nvGrpSpPr>
          <p:cNvPr id="29" name="그룹 1012">
            <a:extLst>
              <a:ext uri="{FF2B5EF4-FFF2-40B4-BE49-F238E27FC236}">
                <a16:creationId xmlns:a16="http://schemas.microsoft.com/office/drawing/2014/main" id="{9FCAB8EB-3F8C-41C5-B75F-6FA6631C2DBD}"/>
              </a:ext>
            </a:extLst>
          </p:cNvPr>
          <p:cNvGrpSpPr/>
          <p:nvPr/>
        </p:nvGrpSpPr>
        <p:grpSpPr>
          <a:xfrm rot="10800000">
            <a:off x="12950806" y="5178537"/>
            <a:ext cx="2224144" cy="1832138"/>
            <a:chOff x="674270" y="8301195"/>
            <a:chExt cx="2224144" cy="1832138"/>
          </a:xfrm>
        </p:grpSpPr>
        <p:pic>
          <p:nvPicPr>
            <p:cNvPr id="30" name="Object 34">
              <a:extLst>
                <a:ext uri="{FF2B5EF4-FFF2-40B4-BE49-F238E27FC236}">
                  <a16:creationId xmlns:a16="http://schemas.microsoft.com/office/drawing/2014/main" id="{CDE1E37C-0A0C-487F-BDAC-448111C3F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674270" y="8301195"/>
              <a:ext cx="2224144" cy="1832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778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36 -0.00401 L -0.06736 -0.00401 C -0.0743 -0.00093 -0.07986 0.00231 -0.08645 0.00432 L -0.096 0.0071 C -0.10026 0.01219 -0.098 0.01003 -0.10547 0.0142 C -0.10599 0.0145 -0.12335 0.02299 -0.12769 0.02685 C -0.13099 0.02978 -0.1342 0.03318 -0.13724 0.03673 C -0.13802 0.03765 -0.1388 0.03873 -0.13958 0.0395 C -0.14062 0.04058 -0.14279 0.04244 -0.14279 0.04244 L -0.70937 0.04089 " pathEditMode="relative" ptsTypes="AAAAAAAA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7984" y="2650774"/>
            <a:ext cx="3433542" cy="2320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83524" y="2514286"/>
            <a:ext cx="23687" cy="724572"/>
            <a:chOff x="4983524" y="2514286"/>
            <a:chExt cx="23687" cy="7245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4983524" y="2514286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1445" y="3091740"/>
            <a:ext cx="201957" cy="201957"/>
            <a:chOff x="4881445" y="3091740"/>
            <a:chExt cx="201957" cy="2019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1445" y="3091740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53243" y="691216"/>
            <a:ext cx="23687" cy="3669827"/>
            <a:chOff x="3153243" y="691216"/>
            <a:chExt cx="23687" cy="36698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3153243" y="691216"/>
              <a:ext cx="23687" cy="3669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0146" y="2489891"/>
            <a:ext cx="67159" cy="67159"/>
            <a:chOff x="1290146" y="2489891"/>
            <a:chExt cx="67159" cy="671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0146" y="2489891"/>
              <a:ext cx="67159" cy="67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2464" y="2514286"/>
            <a:ext cx="23687" cy="2534936"/>
            <a:chOff x="1312464" y="2514286"/>
            <a:chExt cx="23687" cy="2534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1312464" y="2514286"/>
              <a:ext cx="23687" cy="2534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9779" y="4762384"/>
            <a:ext cx="23378" cy="578007"/>
            <a:chOff x="1589779" y="4762384"/>
            <a:chExt cx="23378" cy="5780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589779" y="4762384"/>
              <a:ext cx="23378" cy="5780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3651" y="5660872"/>
            <a:ext cx="495696" cy="250305"/>
            <a:chOff x="6193651" y="5660872"/>
            <a:chExt cx="495696" cy="2503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93651" y="5660872"/>
              <a:ext cx="495696" cy="2503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19387" y="1011489"/>
            <a:ext cx="10098887" cy="13920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70477" y="2337706"/>
            <a:ext cx="9802252" cy="4379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108159" y="4015989"/>
            <a:ext cx="23687" cy="2071105"/>
            <a:chOff x="5108159" y="4015989"/>
            <a:chExt cx="23687" cy="20711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5108159" y="4015989"/>
              <a:ext cx="23687" cy="20711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858" y="5356725"/>
            <a:ext cx="4706628" cy="73918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5887" y="6281001"/>
            <a:ext cx="5136789" cy="13972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011702" y="3238858"/>
            <a:ext cx="4835697" cy="4163915"/>
            <a:chOff x="10011702" y="3238858"/>
            <a:chExt cx="4835697" cy="416391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011702" y="5265394"/>
              <a:ext cx="4835697" cy="2137378"/>
              <a:chOff x="10011702" y="5265394"/>
              <a:chExt cx="4835697" cy="213737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11702" y="5265394"/>
                <a:ext cx="4835697" cy="213737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337701" y="3238858"/>
              <a:ext cx="1827985" cy="2931899"/>
              <a:chOff x="10337701" y="3238858"/>
              <a:chExt cx="1827985" cy="293189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337701" y="3238858"/>
                <a:ext cx="1827985" cy="2931899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882936" y="6380558"/>
            <a:ext cx="5071497" cy="2241602"/>
            <a:chOff x="12882936" y="6380558"/>
            <a:chExt cx="5071497" cy="224160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82936" y="6380558"/>
              <a:ext cx="5071497" cy="22416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853545" y="7810615"/>
            <a:ext cx="3919319" cy="590692"/>
            <a:chOff x="8853545" y="7810615"/>
            <a:chExt cx="3919319" cy="59069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440000">
              <a:off x="8853545" y="7810615"/>
              <a:ext cx="3919319" cy="59069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17357" y="8538138"/>
            <a:ext cx="841440" cy="472012"/>
            <a:chOff x="12117357" y="8538138"/>
            <a:chExt cx="841440" cy="47201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17357" y="8538138"/>
              <a:ext cx="841440" cy="4720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682712" y="7972610"/>
            <a:ext cx="1440687" cy="1238991"/>
            <a:chOff x="12682712" y="7972610"/>
            <a:chExt cx="1440687" cy="123899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820000">
              <a:off x="12682712" y="7972610"/>
              <a:ext cx="1440687" cy="1238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3701" y="2955311"/>
            <a:ext cx="15031965" cy="11800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23286" y="4218037"/>
            <a:ext cx="15021692" cy="312377"/>
            <a:chOff x="2023286" y="4218037"/>
            <a:chExt cx="15021692" cy="3123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023286" y="4341251"/>
              <a:ext cx="84997" cy="84997"/>
              <a:chOff x="2023286" y="4341251"/>
              <a:chExt cx="84997" cy="8499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2023286" y="4341251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44377" y="-3107650"/>
              <a:ext cx="22008" cy="14979194"/>
              <a:chOff x="9544377" y="-3107650"/>
              <a:chExt cx="22008" cy="1497919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9544377" y="-3107650"/>
                <a:ext cx="22008" cy="1497919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148861" y="4238960"/>
              <a:ext cx="312377" cy="270532"/>
              <a:chOff x="8148861" y="4238960"/>
              <a:chExt cx="312377" cy="27053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8148861" y="4238960"/>
                <a:ext cx="312377" cy="27053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25358" y="4257369"/>
              <a:ext cx="495696" cy="250305"/>
              <a:chOff x="10525358" y="4257369"/>
              <a:chExt cx="495696" cy="2503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25358" y="4257369"/>
                <a:ext cx="495696" cy="250305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8937" y="842800"/>
            <a:ext cx="6320471" cy="22619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512" y="5029491"/>
            <a:ext cx="18284087" cy="5256223"/>
            <a:chOff x="13512" y="5029491"/>
            <a:chExt cx="18284087" cy="52562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512" y="5029491"/>
              <a:ext cx="9335134" cy="2613838"/>
              <a:chOff x="13512" y="5029491"/>
              <a:chExt cx="9335134" cy="261383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512" y="5029491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351" y="7666667"/>
              <a:ext cx="9335134" cy="2613838"/>
              <a:chOff x="16351" y="7666667"/>
              <a:chExt cx="9335134" cy="261383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351" y="7666667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951903" y="5029491"/>
              <a:ext cx="9335134" cy="2613838"/>
              <a:chOff x="8951903" y="5029491"/>
              <a:chExt cx="9335134" cy="261383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51903" y="5029491"/>
                <a:ext cx="9335134" cy="261383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954742" y="7666667"/>
              <a:ext cx="9335134" cy="2613838"/>
              <a:chOff x="8954742" y="7666667"/>
              <a:chExt cx="9335134" cy="261383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54742" y="7666667"/>
                <a:ext cx="9335134" cy="26138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853792" y="5029491"/>
            <a:ext cx="6171429" cy="2577318"/>
            <a:chOff x="4853792" y="5029491"/>
            <a:chExt cx="6171429" cy="25773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3792" y="5029491"/>
              <a:ext cx="6171429" cy="25773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62645" y="5042471"/>
            <a:ext cx="2602540" cy="2576580"/>
            <a:chOff x="6762645" y="5042471"/>
            <a:chExt cx="2602540" cy="257658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6762645" y="5042471"/>
              <a:ext cx="2602540" cy="257658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9984" y="7848079"/>
            <a:ext cx="2545669" cy="2096995"/>
            <a:chOff x="1359984" y="7848079"/>
            <a:chExt cx="2545669" cy="20969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359984" y="7848079"/>
              <a:ext cx="2545669" cy="20969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25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1466897"/>
            <a:ext cx="12408225" cy="3668874"/>
            <a:chOff x="2978070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1466897"/>
              <a:ext cx="12408225" cy="3668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69680" y="5698338"/>
            <a:ext cx="791053" cy="791053"/>
            <a:chOff x="3469680" y="5698338"/>
            <a:chExt cx="791053" cy="7910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9680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82537" y="5698338"/>
            <a:ext cx="791053" cy="791053"/>
            <a:chOff x="6982537" y="5698338"/>
            <a:chExt cx="791053" cy="791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2537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20020" y="5698338"/>
            <a:ext cx="791053" cy="791053"/>
            <a:chOff x="14120020" y="5698338"/>
            <a:chExt cx="791053" cy="791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0020" y="5698338"/>
              <a:ext cx="791053" cy="7910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6582" y="6750230"/>
            <a:ext cx="2102729" cy="5501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8237" y="7495180"/>
            <a:ext cx="3528524" cy="72976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40190" y="7495180"/>
            <a:ext cx="3529878" cy="7295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2152" y="7495180"/>
            <a:ext cx="3529652" cy="72976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69451" y="2646334"/>
            <a:ext cx="7595509" cy="13912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28544" y="6713944"/>
            <a:ext cx="1982098" cy="5460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20477" y="6750230"/>
            <a:ext cx="1819561" cy="5501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0" name="그룹 1020"/>
          <p:cNvGrpSpPr/>
          <p:nvPr/>
        </p:nvGrpSpPr>
        <p:grpSpPr>
          <a:xfrm>
            <a:off x="17037480" y="3595731"/>
            <a:ext cx="495696" cy="250305"/>
            <a:chOff x="17037480" y="3595731"/>
            <a:chExt cx="495696" cy="25030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037480" y="3595731"/>
              <a:ext cx="495696" cy="25030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612565" y="5698338"/>
            <a:ext cx="791053" cy="791053"/>
            <a:chOff x="10612565" y="5698338"/>
            <a:chExt cx="791053" cy="79105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2565" y="5698338"/>
              <a:ext cx="791053" cy="79105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70218" y="7495180"/>
            <a:ext cx="3657147" cy="729769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58573" y="6713944"/>
            <a:ext cx="1849084" cy="55014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564368" y="5784920"/>
            <a:ext cx="601675" cy="617889"/>
            <a:chOff x="3564368" y="5784920"/>
            <a:chExt cx="601675" cy="61788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64368" y="5784920"/>
              <a:ext cx="601675" cy="61788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196668" y="5851956"/>
            <a:ext cx="362792" cy="362792"/>
            <a:chOff x="7196668" y="5851956"/>
            <a:chExt cx="362792" cy="362792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700000">
              <a:off x="7196668" y="5851956"/>
              <a:ext cx="362792" cy="36279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785714" y="5840925"/>
            <a:ext cx="451098" cy="546695"/>
            <a:chOff x="10785714" y="5840925"/>
            <a:chExt cx="451098" cy="54669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85714" y="5840925"/>
              <a:ext cx="451098" cy="54669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269975" y="5829245"/>
            <a:ext cx="498735" cy="498735"/>
            <a:chOff x="14269975" y="5829245"/>
            <a:chExt cx="498735" cy="49873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269975" y="5829245"/>
              <a:ext cx="498735" cy="49873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5592735" y="4915550"/>
            <a:ext cx="16357" cy="2333986"/>
            <a:chOff x="5592735" y="4915550"/>
            <a:chExt cx="16357" cy="233398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5592735" y="4915550"/>
              <a:ext cx="16357" cy="233398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134678" y="4916002"/>
            <a:ext cx="16357" cy="2333986"/>
            <a:chOff x="9134678" y="4916002"/>
            <a:chExt cx="16357" cy="2333986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9134678" y="4916002"/>
              <a:ext cx="16357" cy="23339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2724488" y="4916002"/>
            <a:ext cx="16357" cy="2333986"/>
            <a:chOff x="12724488" y="4916002"/>
            <a:chExt cx="16357" cy="233398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2724488" y="4916002"/>
              <a:ext cx="16357" cy="233398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469698" y="5983362"/>
            <a:ext cx="201957" cy="201957"/>
            <a:chOff x="5469698" y="5983362"/>
            <a:chExt cx="201957" cy="201957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69698" y="5983362"/>
              <a:ext cx="201957" cy="20195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666000" y="5974490"/>
            <a:ext cx="201957" cy="201957"/>
            <a:chOff x="12666000" y="5974490"/>
            <a:chExt cx="201957" cy="201957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666000" y="5974490"/>
              <a:ext cx="201957" cy="20195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030962" y="5981969"/>
            <a:ext cx="223790" cy="223790"/>
            <a:chOff x="9030962" y="5981969"/>
            <a:chExt cx="223790" cy="223790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30962" y="5981969"/>
              <a:ext cx="223790" cy="223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422018"/>
            <a:ext cx="18304762" cy="7863696"/>
            <a:chOff x="-19048" y="2422018"/>
            <a:chExt cx="18304762" cy="7863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422018"/>
              <a:ext cx="18304762" cy="7863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9037" y="3544103"/>
            <a:ext cx="4893780" cy="77803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7856" y="6894875"/>
            <a:ext cx="7537884" cy="7789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655" y="437020"/>
            <a:ext cx="2835170" cy="6062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7051" y="797445"/>
            <a:ext cx="3200489" cy="13158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7184" y="7878413"/>
            <a:ext cx="5977918" cy="1036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25617" y="3295238"/>
            <a:ext cx="23687" cy="5692688"/>
            <a:chOff x="2225617" y="3295238"/>
            <a:chExt cx="23687" cy="56926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2225617" y="3295238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6482" y="6133234"/>
            <a:ext cx="201957" cy="201957"/>
            <a:chOff x="2136482" y="6133234"/>
            <a:chExt cx="201957" cy="2019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6482" y="6133234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80285" y="4001280"/>
            <a:ext cx="23687" cy="4442178"/>
            <a:chOff x="4480285" y="4001280"/>
            <a:chExt cx="23687" cy="44421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480285" y="4001280"/>
              <a:ext cx="23687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03881" y="3273287"/>
            <a:ext cx="67159" cy="67159"/>
            <a:chOff x="2203881" y="3273287"/>
            <a:chExt cx="67159" cy="671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3881" y="3273287"/>
              <a:ext cx="67159" cy="67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1650" y="6144114"/>
            <a:ext cx="184379" cy="159680"/>
            <a:chOff x="6641650" y="6144114"/>
            <a:chExt cx="184379" cy="1596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6641650" y="6144114"/>
              <a:ext cx="184379" cy="1596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87292" y="9232563"/>
            <a:ext cx="495696" cy="250305"/>
            <a:chOff x="1987292" y="9232563"/>
            <a:chExt cx="495696" cy="2503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987292" y="9232563"/>
              <a:ext cx="495696" cy="2503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40717" y="4520536"/>
            <a:ext cx="6711491" cy="7169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45581" y="3399888"/>
            <a:ext cx="2666667" cy="6070543"/>
            <a:chOff x="10945581" y="3399888"/>
            <a:chExt cx="2666667" cy="607054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945581" y="3399888"/>
              <a:ext cx="2661350" cy="805598"/>
              <a:chOff x="10945581" y="3399888"/>
              <a:chExt cx="2661350" cy="80559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945581" y="3399888"/>
                <a:ext cx="2661350" cy="80559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945581" y="4848273"/>
              <a:ext cx="2661350" cy="809976"/>
              <a:chOff x="10945581" y="4848273"/>
              <a:chExt cx="2661350" cy="8099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945581" y="4848273"/>
                <a:ext cx="2661350" cy="8099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945581" y="6298526"/>
              <a:ext cx="2661350" cy="824440"/>
              <a:chOff x="10945581" y="6298526"/>
              <a:chExt cx="2661350" cy="82444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945581" y="6298526"/>
                <a:ext cx="2661350" cy="82444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945581" y="7727574"/>
              <a:ext cx="2661350" cy="1739752"/>
              <a:chOff x="10945581" y="7727574"/>
              <a:chExt cx="2661350" cy="173975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945581" y="7727574"/>
                <a:ext cx="2661350" cy="173975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140964" y="4261766"/>
              <a:ext cx="270584" cy="480709"/>
              <a:chOff x="12140964" y="4261766"/>
              <a:chExt cx="270584" cy="48070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12140964" y="4261766"/>
                <a:ext cx="270584" cy="48070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125309" y="5756119"/>
              <a:ext cx="270584" cy="480709"/>
              <a:chOff x="12125309" y="5756119"/>
              <a:chExt cx="270584" cy="48070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12125309" y="5756119"/>
                <a:ext cx="270584" cy="48070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140964" y="7152976"/>
              <a:ext cx="270584" cy="480709"/>
              <a:chOff x="12140964" y="7152976"/>
              <a:chExt cx="270584" cy="4807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12140964" y="7152976"/>
                <a:ext cx="270584" cy="48070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3998348" y="3398595"/>
            <a:ext cx="2923810" cy="6064983"/>
            <a:chOff x="13998348" y="3398595"/>
            <a:chExt cx="2923810" cy="606498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998348" y="3398595"/>
              <a:ext cx="2919107" cy="1644020"/>
              <a:chOff x="13998348" y="3398595"/>
              <a:chExt cx="2919107" cy="164402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998348" y="3398595"/>
                <a:ext cx="2919107" cy="164402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998348" y="5611765"/>
              <a:ext cx="2919107" cy="1644020"/>
              <a:chOff x="13998348" y="5611765"/>
              <a:chExt cx="2919107" cy="164402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998348" y="5611765"/>
                <a:ext cx="2919107" cy="164402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998348" y="7815959"/>
              <a:ext cx="2919107" cy="1644020"/>
              <a:chOff x="13998348" y="7815959"/>
              <a:chExt cx="2919107" cy="164402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998348" y="7815959"/>
                <a:ext cx="2919107" cy="16440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25710" y="-159468"/>
            <a:ext cx="11805852" cy="10445183"/>
            <a:chOff x="7125710" y="-159468"/>
            <a:chExt cx="11805852" cy="10445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5710" y="-159468"/>
              <a:ext cx="11805852" cy="10445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6144" y="882084"/>
            <a:ext cx="2968908" cy="1326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71684" y="300006"/>
            <a:ext cx="23687" cy="724572"/>
            <a:chOff x="4571684" y="300006"/>
            <a:chExt cx="23687" cy="7245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0">
              <a:off x="4571684" y="300006"/>
              <a:ext cx="23687" cy="7245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69605" y="877460"/>
            <a:ext cx="201957" cy="201957"/>
            <a:chOff x="4469605" y="877460"/>
            <a:chExt cx="201957" cy="2019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9605" y="877460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96319" y="1801709"/>
            <a:ext cx="23687" cy="2071105"/>
            <a:chOff x="4696319" y="1801709"/>
            <a:chExt cx="23687" cy="20711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696319" y="1801709"/>
              <a:ext cx="23687" cy="20711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41402" y="-1523064"/>
            <a:ext cx="23687" cy="3669827"/>
            <a:chOff x="2741402" y="-1523064"/>
            <a:chExt cx="23687" cy="36698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741402" y="-1523064"/>
              <a:ext cx="23687" cy="3669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8306" y="275611"/>
            <a:ext cx="67159" cy="67159"/>
            <a:chOff x="878306" y="275611"/>
            <a:chExt cx="67159" cy="671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306" y="275611"/>
              <a:ext cx="67159" cy="67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0624" y="300006"/>
            <a:ext cx="23687" cy="2534936"/>
            <a:chOff x="900624" y="300006"/>
            <a:chExt cx="23687" cy="25349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600000">
              <a:off x="900624" y="300006"/>
              <a:ext cx="23687" cy="25349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7939" y="2548104"/>
            <a:ext cx="23378" cy="578007"/>
            <a:chOff x="1177939" y="2548104"/>
            <a:chExt cx="23378" cy="5780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177939" y="2548104"/>
              <a:ext cx="23378" cy="5780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81810" y="2713259"/>
            <a:ext cx="495696" cy="250305"/>
            <a:chOff x="5781810" y="2713259"/>
            <a:chExt cx="495696" cy="2503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1810" y="2713259"/>
              <a:ext cx="495696" cy="250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58552" y="2963564"/>
            <a:ext cx="10426880" cy="6077842"/>
            <a:chOff x="7658552" y="2963564"/>
            <a:chExt cx="10426880" cy="60778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58552" y="2963564"/>
              <a:ext cx="10426880" cy="607784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99389" y="4347859"/>
            <a:ext cx="6330762" cy="37444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47972" y="945680"/>
            <a:ext cx="8515688" cy="67212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50372" y="4553800"/>
            <a:ext cx="6171429" cy="6171429"/>
            <a:chOff x="11150372" y="4553800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50372" y="455380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2422018"/>
            <a:ext cx="18304762" cy="7863696"/>
            <a:chOff x="-19048" y="2422018"/>
            <a:chExt cx="18304762" cy="78636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2422018"/>
              <a:ext cx="18304762" cy="78636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9037" y="3544103"/>
            <a:ext cx="6158897" cy="7789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7856" y="6894875"/>
            <a:ext cx="5383461" cy="7784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655" y="437020"/>
            <a:ext cx="2835170" cy="6062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051" y="797446"/>
            <a:ext cx="2577709" cy="13083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7184" y="7878413"/>
            <a:ext cx="4663561" cy="7171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25617" y="3295238"/>
            <a:ext cx="23687" cy="5692688"/>
            <a:chOff x="2225617" y="3295238"/>
            <a:chExt cx="23687" cy="5692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600000">
              <a:off x="2225617" y="3295238"/>
              <a:ext cx="23687" cy="56926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03881" y="3273287"/>
            <a:ext cx="67159" cy="67159"/>
            <a:chOff x="2203881" y="3273287"/>
            <a:chExt cx="67159" cy="671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03881" y="3273287"/>
              <a:ext cx="67159" cy="67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7292" y="9232563"/>
            <a:ext cx="495696" cy="250305"/>
            <a:chOff x="1987292" y="9232563"/>
            <a:chExt cx="495696" cy="2503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987292" y="9232563"/>
              <a:ext cx="495696" cy="2503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240717" y="4520536"/>
            <a:ext cx="7429099" cy="7417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56831" y="6593375"/>
            <a:ext cx="2794602" cy="1950311"/>
            <a:chOff x="12056831" y="6593375"/>
            <a:chExt cx="2794602" cy="19503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56831" y="6593375"/>
              <a:ext cx="2794602" cy="19503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03506" y="6582864"/>
            <a:ext cx="3238354" cy="3205310"/>
            <a:chOff x="13603506" y="6582864"/>
            <a:chExt cx="3238354" cy="32053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">
              <a:off x="13603506" y="6582864"/>
              <a:ext cx="3238354" cy="32053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36482" y="6133234"/>
            <a:ext cx="201957" cy="201957"/>
            <a:chOff x="2136482" y="6133234"/>
            <a:chExt cx="201957" cy="2019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6482" y="6133234"/>
              <a:ext cx="201957" cy="2019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80285" y="4001280"/>
            <a:ext cx="23687" cy="4442178"/>
            <a:chOff x="4480285" y="4001280"/>
            <a:chExt cx="23687" cy="44421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4480285" y="4001280"/>
              <a:ext cx="23687" cy="44421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41650" y="6144114"/>
            <a:ext cx="184379" cy="159680"/>
            <a:chOff x="6641650" y="6144114"/>
            <a:chExt cx="184379" cy="15968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6641650" y="6144114"/>
              <a:ext cx="184379" cy="1596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50372" y="3609048"/>
            <a:ext cx="6171429" cy="2107548"/>
            <a:chOff x="11150372" y="3609048"/>
            <a:chExt cx="6171429" cy="21075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0372" y="3609048"/>
              <a:ext cx="6171429" cy="2107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422018"/>
            <a:ext cx="18304762" cy="7863696"/>
            <a:chOff x="-19048" y="2422018"/>
            <a:chExt cx="18304762" cy="7863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422018"/>
              <a:ext cx="18304762" cy="7863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9036" y="3429817"/>
            <a:ext cx="6685383" cy="7789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7856" y="7894875"/>
            <a:ext cx="5002020" cy="7784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655" y="437020"/>
            <a:ext cx="2835170" cy="6062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7051" y="797446"/>
            <a:ext cx="4179823" cy="131586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7184" y="8878413"/>
            <a:ext cx="7999459" cy="717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25617" y="3295238"/>
            <a:ext cx="23687" cy="5692688"/>
            <a:chOff x="2225617" y="3295238"/>
            <a:chExt cx="23687" cy="56926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2225617" y="3295238"/>
              <a:ext cx="23687" cy="56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6482" y="5076092"/>
            <a:ext cx="201957" cy="201957"/>
            <a:chOff x="2136482" y="5076092"/>
            <a:chExt cx="201957" cy="2019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6482" y="5076092"/>
              <a:ext cx="201957" cy="201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80285" y="2944137"/>
            <a:ext cx="23687" cy="4442178"/>
            <a:chOff x="4480285" y="2944137"/>
            <a:chExt cx="23687" cy="44421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480285" y="2944137"/>
              <a:ext cx="23687" cy="44421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03881" y="3273287"/>
            <a:ext cx="67159" cy="67159"/>
            <a:chOff x="2203881" y="3273287"/>
            <a:chExt cx="67159" cy="671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3881" y="3273287"/>
              <a:ext cx="67159" cy="671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1650" y="5086972"/>
            <a:ext cx="184379" cy="159680"/>
            <a:chOff x="6641650" y="5086972"/>
            <a:chExt cx="184379" cy="1596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6641650" y="5086972"/>
              <a:ext cx="184379" cy="1596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87292" y="9232563"/>
            <a:ext cx="495696" cy="250305"/>
            <a:chOff x="1987292" y="9232563"/>
            <a:chExt cx="495696" cy="2503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987292" y="9232563"/>
              <a:ext cx="495696" cy="2503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40717" y="4406251"/>
            <a:ext cx="4556230" cy="3978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09036" y="5515532"/>
            <a:ext cx="6660271" cy="8312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40717" y="6491965"/>
            <a:ext cx="7826045" cy="3987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36482" y="7393220"/>
            <a:ext cx="201957" cy="201957"/>
            <a:chOff x="2136482" y="7393220"/>
            <a:chExt cx="201957" cy="20195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6482" y="7393220"/>
              <a:ext cx="201957" cy="2019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64138" y="567889"/>
            <a:ext cx="73907" cy="13860104"/>
            <a:chOff x="9164138" y="567889"/>
            <a:chExt cx="73907" cy="1386010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9164138" y="567889"/>
              <a:ext cx="73907" cy="138601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04" y="2505685"/>
            <a:ext cx="18304762" cy="7863696"/>
            <a:chOff x="9704" y="2505685"/>
            <a:chExt cx="18304762" cy="78636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4" y="2505685"/>
              <a:ext cx="18304762" cy="78636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0745" y="438419"/>
            <a:ext cx="2853067" cy="6048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7051" y="797446"/>
            <a:ext cx="4764279" cy="13920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72322" y="3119460"/>
            <a:ext cx="13110182" cy="6203714"/>
            <a:chOff x="2572322" y="3119460"/>
            <a:chExt cx="13110182" cy="62037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988888" y="7365743"/>
              <a:ext cx="3009988" cy="1957431"/>
              <a:chOff x="5988888" y="7365743"/>
              <a:chExt cx="3009988" cy="1957431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5988888" y="7365743"/>
                <a:ext cx="3009988" cy="1957431"/>
                <a:chOff x="5988888" y="7365743"/>
                <a:chExt cx="3009988" cy="1957431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988888" y="7365743"/>
                  <a:ext cx="3009988" cy="1957431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6170669" y="8392709"/>
                <a:ext cx="2643284" cy="822304"/>
                <a:chOff x="6170669" y="8392709"/>
                <a:chExt cx="2643284" cy="822304"/>
              </a:xfrm>
            </p:grpSpPr>
            <p:grpSp>
              <p:nvGrpSpPr>
                <p:cNvPr id="1006" name="그룹 1006"/>
                <p:cNvGrpSpPr/>
                <p:nvPr/>
              </p:nvGrpSpPr>
              <p:grpSpPr>
                <a:xfrm>
                  <a:off x="6170669" y="8392709"/>
                  <a:ext cx="2643284" cy="822304"/>
                  <a:chOff x="6170669" y="8392709"/>
                  <a:chExt cx="2643284" cy="822304"/>
                </a:xfrm>
              </p:grpSpPr>
              <p:pic>
                <p:nvPicPr>
                  <p:cNvPr id="14" name="Object 13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6170669" y="8392709"/>
                    <a:ext cx="2643284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415482" y="8575601"/>
                  <a:ext cx="2068222" cy="48283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6170669" y="7515850"/>
                <a:ext cx="2643284" cy="822304"/>
                <a:chOff x="6170669" y="7515850"/>
                <a:chExt cx="2643284" cy="822304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6170669" y="7515850"/>
                  <a:ext cx="2643284" cy="822304"/>
                  <a:chOff x="6170669" y="7515850"/>
                  <a:chExt cx="2643284" cy="822304"/>
                </a:xfrm>
              </p:grpSpPr>
              <p:pic>
                <p:nvPicPr>
                  <p:cNvPr id="20" name="Object 19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6170669" y="7515850"/>
                    <a:ext cx="2643284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415484" y="7698741"/>
                  <a:ext cx="1910453" cy="4828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5988888" y="3479264"/>
              <a:ext cx="3009988" cy="2910240"/>
              <a:chOff x="5988888" y="3479264"/>
              <a:chExt cx="3009988" cy="2910240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988888" y="3479264"/>
                <a:ext cx="3009988" cy="2910240"/>
                <a:chOff x="5988888" y="3479264"/>
                <a:chExt cx="3009988" cy="2910240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988888" y="3479264"/>
                  <a:ext cx="3009988" cy="2910240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6192281" y="4546530"/>
                <a:ext cx="2643284" cy="822304"/>
                <a:chOff x="6192281" y="4546530"/>
                <a:chExt cx="2643284" cy="822304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6192281" y="4546530"/>
                  <a:ext cx="2643284" cy="822304"/>
                  <a:chOff x="6192281" y="4546530"/>
                  <a:chExt cx="2643284" cy="822304"/>
                </a:xfrm>
              </p:grpSpPr>
              <p:pic>
                <p:nvPicPr>
                  <p:cNvPr id="31" name="Object 30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6192281" y="4546530"/>
                    <a:ext cx="2643284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437096" y="4729424"/>
                  <a:ext cx="1790952" cy="482570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6198259" y="3622336"/>
                <a:ext cx="2643284" cy="822304"/>
                <a:chOff x="6198259" y="3622336"/>
                <a:chExt cx="2643284" cy="822304"/>
              </a:xfrm>
            </p:grpSpPr>
            <p:grpSp>
              <p:nvGrpSpPr>
                <p:cNvPr id="1014" name="그룹 1014"/>
                <p:cNvGrpSpPr/>
                <p:nvPr/>
              </p:nvGrpSpPr>
              <p:grpSpPr>
                <a:xfrm>
                  <a:off x="6198259" y="3622336"/>
                  <a:ext cx="2643284" cy="822304"/>
                  <a:chOff x="6198259" y="3622336"/>
                  <a:chExt cx="2643284" cy="822304"/>
                </a:xfrm>
              </p:grpSpPr>
              <p:pic>
                <p:nvPicPr>
                  <p:cNvPr id="37" name="Object 36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6198259" y="3622336"/>
                    <a:ext cx="2643284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443074" y="3805227"/>
                  <a:ext cx="1671451" cy="482570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6197684" y="5461376"/>
                <a:ext cx="2643284" cy="822304"/>
                <a:chOff x="6197684" y="5461376"/>
                <a:chExt cx="2643284" cy="822304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6197684" y="5461376"/>
                  <a:ext cx="2643284" cy="822304"/>
                  <a:chOff x="6197684" y="5461376"/>
                  <a:chExt cx="2643284" cy="822304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6197684" y="5461376"/>
                    <a:ext cx="2643284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442496" y="5644273"/>
                  <a:ext cx="1790952" cy="48257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2572322" y="4699056"/>
              <a:ext cx="2083091" cy="3714379"/>
              <a:chOff x="2572322" y="4699056"/>
              <a:chExt cx="2083091" cy="3714379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2572322" y="4699056"/>
                <a:ext cx="2083091" cy="3714379"/>
                <a:chOff x="2572322" y="4699056"/>
                <a:chExt cx="2083091" cy="3714379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572322" y="4699056"/>
                  <a:ext cx="2083091" cy="3714379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2795007" y="4810908"/>
                <a:ext cx="1644608" cy="822304"/>
                <a:chOff x="2795007" y="4810908"/>
                <a:chExt cx="1644608" cy="822304"/>
              </a:xfrm>
            </p:grpSpPr>
            <p:grpSp>
              <p:nvGrpSpPr>
                <p:cNvPr id="1020" name="그룹 1020"/>
                <p:cNvGrpSpPr/>
                <p:nvPr/>
              </p:nvGrpSpPr>
              <p:grpSpPr>
                <a:xfrm>
                  <a:off x="2795007" y="4810908"/>
                  <a:ext cx="1644608" cy="822304"/>
                  <a:chOff x="2795007" y="4810908"/>
                  <a:chExt cx="1644608" cy="822304"/>
                </a:xfrm>
              </p:grpSpPr>
              <p:pic>
                <p:nvPicPr>
                  <p:cNvPr id="54" name="Object 53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2795007" y="4810908"/>
                    <a:ext cx="1644608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865030" y="4980004"/>
                  <a:ext cx="1330988" cy="46538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2792018" y="5708021"/>
                <a:ext cx="1644608" cy="822304"/>
                <a:chOff x="2792018" y="5708021"/>
                <a:chExt cx="1644608" cy="822304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2792018" y="5708021"/>
                  <a:ext cx="1644608" cy="822304"/>
                  <a:chOff x="2792018" y="5708021"/>
                  <a:chExt cx="1644608" cy="822304"/>
                </a:xfrm>
              </p:grpSpPr>
              <p:pic>
                <p:nvPicPr>
                  <p:cNvPr id="60" name="Object 5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2792018" y="5708021"/>
                    <a:ext cx="1644608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862044" y="5877113"/>
                  <a:ext cx="1228943" cy="461893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2792018" y="6601149"/>
                <a:ext cx="1644608" cy="822304"/>
                <a:chOff x="2792018" y="6601149"/>
                <a:chExt cx="1644608" cy="822304"/>
              </a:xfrm>
            </p:grpSpPr>
            <p:grpSp>
              <p:nvGrpSpPr>
                <p:cNvPr id="1024" name="그룹 1024"/>
                <p:cNvGrpSpPr/>
                <p:nvPr/>
              </p:nvGrpSpPr>
              <p:grpSpPr>
                <a:xfrm>
                  <a:off x="2792018" y="6601149"/>
                  <a:ext cx="1644608" cy="822304"/>
                  <a:chOff x="2792018" y="6601149"/>
                  <a:chExt cx="1644608" cy="822304"/>
                </a:xfrm>
              </p:grpSpPr>
              <p:pic>
                <p:nvPicPr>
                  <p:cNvPr id="66" name="Object 6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2792018" y="6601149"/>
                    <a:ext cx="1644608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2862044" y="6770239"/>
                  <a:ext cx="1116424" cy="465384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2800410" y="7497783"/>
                <a:ext cx="1644608" cy="822304"/>
                <a:chOff x="2800410" y="7497783"/>
                <a:chExt cx="1644608" cy="822304"/>
              </a:xfrm>
            </p:grpSpPr>
            <p:grpSp>
              <p:nvGrpSpPr>
                <p:cNvPr id="1026" name="그룹 1026"/>
                <p:cNvGrpSpPr/>
                <p:nvPr/>
              </p:nvGrpSpPr>
              <p:grpSpPr>
                <a:xfrm>
                  <a:off x="2800410" y="7497783"/>
                  <a:ext cx="1644608" cy="822304"/>
                  <a:chOff x="2800410" y="7497783"/>
                  <a:chExt cx="1644608" cy="822304"/>
                </a:xfrm>
              </p:grpSpPr>
              <p:pic>
                <p:nvPicPr>
                  <p:cNvPr id="72" name="Object 71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2800410" y="7497783"/>
                    <a:ext cx="1644608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2870436" y="7666872"/>
                  <a:ext cx="1091449" cy="4653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7" name="그룹 1027"/>
            <p:cNvGrpSpPr/>
            <p:nvPr/>
          </p:nvGrpSpPr>
          <p:grpSpPr>
            <a:xfrm>
              <a:off x="10272714" y="5399470"/>
              <a:ext cx="2083091" cy="1980068"/>
              <a:chOff x="10272714" y="5399470"/>
              <a:chExt cx="2083091" cy="1980068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10272714" y="5399470"/>
                <a:ext cx="2083091" cy="1980068"/>
                <a:chOff x="10272714" y="5399470"/>
                <a:chExt cx="2083091" cy="1980068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272714" y="5399470"/>
                  <a:ext cx="2083091" cy="1980068"/>
                </a:xfrm>
                <a:prstGeom prst="rect">
                  <a:avLst/>
                </a:prstGeom>
              </p:spPr>
            </p:pic>
          </p:grpSp>
          <p:grpSp>
            <p:nvGrpSpPr>
              <p:cNvPr id="1029" name="그룹 1029"/>
              <p:cNvGrpSpPr/>
              <p:nvPr/>
            </p:nvGrpSpPr>
            <p:grpSpPr>
              <a:xfrm>
                <a:off x="10495399" y="5561674"/>
                <a:ext cx="1644608" cy="822304"/>
                <a:chOff x="10495399" y="5561674"/>
                <a:chExt cx="1644608" cy="822304"/>
              </a:xfrm>
            </p:grpSpPr>
            <p:grpSp>
              <p:nvGrpSpPr>
                <p:cNvPr id="1030" name="그룹 1030"/>
                <p:cNvGrpSpPr/>
                <p:nvPr/>
              </p:nvGrpSpPr>
              <p:grpSpPr>
                <a:xfrm>
                  <a:off x="10495399" y="5561674"/>
                  <a:ext cx="1644608" cy="822304"/>
                  <a:chOff x="10495399" y="5561674"/>
                  <a:chExt cx="1644608" cy="822304"/>
                </a:xfrm>
              </p:grpSpPr>
              <p:pic>
                <p:nvPicPr>
                  <p:cNvPr id="83" name="Object 82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0495399" y="5561674"/>
                    <a:ext cx="1644608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0565426" y="5730774"/>
                  <a:ext cx="1357306" cy="482839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10492410" y="6450396"/>
                <a:ext cx="1644608" cy="822304"/>
                <a:chOff x="10492410" y="6450396"/>
                <a:chExt cx="1644608" cy="822304"/>
              </a:xfrm>
            </p:grpSpPr>
            <p:grpSp>
              <p:nvGrpSpPr>
                <p:cNvPr id="1032" name="그룹 1032"/>
                <p:cNvGrpSpPr/>
                <p:nvPr/>
              </p:nvGrpSpPr>
              <p:grpSpPr>
                <a:xfrm>
                  <a:off x="10492410" y="6450396"/>
                  <a:ext cx="1644608" cy="822304"/>
                  <a:chOff x="10492410" y="6450396"/>
                  <a:chExt cx="1644608" cy="822304"/>
                </a:xfrm>
              </p:grpSpPr>
              <p:pic>
                <p:nvPicPr>
                  <p:cNvPr id="89" name="Object 88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0492410" y="6450396"/>
                    <a:ext cx="1644608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0562438" y="6619485"/>
                  <a:ext cx="1357306" cy="4828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3" name="그룹 1033"/>
            <p:cNvGrpSpPr/>
            <p:nvPr/>
          </p:nvGrpSpPr>
          <p:grpSpPr>
            <a:xfrm>
              <a:off x="13599413" y="5371879"/>
              <a:ext cx="2083091" cy="1980068"/>
              <a:chOff x="13599413" y="5371879"/>
              <a:chExt cx="2083091" cy="1980068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13599413" y="5371879"/>
                <a:ext cx="2083091" cy="1980068"/>
                <a:chOff x="13599413" y="5371879"/>
                <a:chExt cx="2083091" cy="1980068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3599413" y="5371879"/>
                  <a:ext cx="2083091" cy="1980068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13822098" y="5534084"/>
                <a:ext cx="1644608" cy="822304"/>
                <a:chOff x="13822098" y="5534084"/>
                <a:chExt cx="1644608" cy="822304"/>
              </a:xfrm>
            </p:grpSpPr>
            <p:grpSp>
              <p:nvGrpSpPr>
                <p:cNvPr id="1036" name="그룹 1036"/>
                <p:cNvGrpSpPr/>
                <p:nvPr/>
              </p:nvGrpSpPr>
              <p:grpSpPr>
                <a:xfrm>
                  <a:off x="13822098" y="5534084"/>
                  <a:ext cx="1644608" cy="822304"/>
                  <a:chOff x="13822098" y="5534084"/>
                  <a:chExt cx="1644608" cy="822304"/>
                </a:xfrm>
              </p:grpSpPr>
              <p:pic>
                <p:nvPicPr>
                  <p:cNvPr id="100" name="Object 99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3822098" y="5534084"/>
                    <a:ext cx="1644608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3892136" y="5703183"/>
                  <a:ext cx="1356769" cy="483107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13819109" y="6422805"/>
                <a:ext cx="1644608" cy="822304"/>
                <a:chOff x="13819109" y="6422805"/>
                <a:chExt cx="1644608" cy="822304"/>
              </a:xfrm>
            </p:grpSpPr>
            <p:grpSp>
              <p:nvGrpSpPr>
                <p:cNvPr id="1038" name="그룹 1038"/>
                <p:cNvGrpSpPr/>
                <p:nvPr/>
              </p:nvGrpSpPr>
              <p:grpSpPr>
                <a:xfrm>
                  <a:off x="13819109" y="6422805"/>
                  <a:ext cx="1644608" cy="822304"/>
                  <a:chOff x="13819109" y="6422805"/>
                  <a:chExt cx="1644608" cy="822304"/>
                </a:xfrm>
              </p:grpSpPr>
              <p:pic>
                <p:nvPicPr>
                  <p:cNvPr id="106" name="Object 105"/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3819109" y="6422805"/>
                    <a:ext cx="1644608" cy="82230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8" name="Object 10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3889114" y="6591894"/>
                  <a:ext cx="1356769" cy="4831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9" name="그룹 1039"/>
            <p:cNvGrpSpPr/>
            <p:nvPr/>
          </p:nvGrpSpPr>
          <p:grpSpPr>
            <a:xfrm>
              <a:off x="4567625" y="4475612"/>
              <a:ext cx="1424861" cy="170983"/>
              <a:chOff x="4567625" y="4475612"/>
              <a:chExt cx="1424861" cy="170983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2400000">
                <a:off x="4567625" y="4475612"/>
                <a:ext cx="1424861" cy="170983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4730504" y="5905339"/>
              <a:ext cx="1150828" cy="138099"/>
              <a:chOff x="4730504" y="5905339"/>
              <a:chExt cx="1150828" cy="138099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720000">
                <a:off x="4730504" y="5905339"/>
                <a:ext cx="1150828" cy="138099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4732725" y="4951670"/>
              <a:ext cx="1150828" cy="138099"/>
              <a:chOff x="4732725" y="4951670"/>
              <a:chExt cx="1150828" cy="138099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420000">
                <a:off x="4732725" y="4951670"/>
                <a:ext cx="1150828" cy="138099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4576480" y="7312491"/>
              <a:ext cx="1419383" cy="165251"/>
              <a:chOff x="4576480" y="7312491"/>
              <a:chExt cx="1419383" cy="165251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2340000">
                <a:off x="4576480" y="7312491"/>
                <a:ext cx="1419383" cy="165251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4672892" y="5405574"/>
              <a:ext cx="1247386" cy="107697"/>
              <a:chOff x="4672892" y="5405574"/>
              <a:chExt cx="1247386" cy="107697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 rot="1560000">
                <a:off x="4672892" y="5405574"/>
                <a:ext cx="1247386" cy="107697"/>
              </a:xfrm>
              <a:prstGeom prst="rect">
                <a:avLst/>
              </a:prstGeom>
            </p:spPr>
          </p:pic>
        </p:grpSp>
        <p:grpSp>
          <p:nvGrpSpPr>
            <p:cNvPr id="1044" name="그룹 1044"/>
            <p:cNvGrpSpPr/>
            <p:nvPr/>
          </p:nvGrpSpPr>
          <p:grpSpPr>
            <a:xfrm>
              <a:off x="4744280" y="7861269"/>
              <a:ext cx="1101980" cy="95142"/>
              <a:chOff x="4744280" y="7861269"/>
              <a:chExt cx="1101980" cy="95142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180000">
                <a:off x="4744280" y="7861269"/>
                <a:ext cx="1101980" cy="95142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4593521" y="8291017"/>
              <a:ext cx="1460484" cy="170036"/>
              <a:chOff x="4593521" y="8291017"/>
              <a:chExt cx="1460484" cy="170036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2040000">
                <a:off x="4593521" y="8291017"/>
                <a:ext cx="1460484" cy="170036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8656255" y="3750966"/>
              <a:ext cx="941120" cy="2415267"/>
              <a:chOff x="8656255" y="3750966"/>
              <a:chExt cx="941120" cy="2415267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-12060000">
                <a:off x="8656255" y="3750966"/>
                <a:ext cx="941120" cy="2415267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8795431" y="7494003"/>
              <a:ext cx="662768" cy="1700910"/>
              <a:chOff x="8795431" y="7494003"/>
              <a:chExt cx="662768" cy="1700910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-12060000">
                <a:off x="8795431" y="7494003"/>
                <a:ext cx="662768" cy="1700910"/>
              </a:xfrm>
              <a:prstGeom prst="rect">
                <a:avLst/>
              </a:prstGeom>
            </p:spPr>
          </p:pic>
        </p:grpSp>
        <p:grpSp>
          <p:nvGrpSpPr>
            <p:cNvPr id="1048" name="그룹 1048"/>
            <p:cNvGrpSpPr/>
            <p:nvPr/>
          </p:nvGrpSpPr>
          <p:grpSpPr>
            <a:xfrm>
              <a:off x="9109993" y="5709054"/>
              <a:ext cx="1342655" cy="156318"/>
              <a:chOff x="9109993" y="5709054"/>
              <a:chExt cx="1342655" cy="156318"/>
            </a:xfrm>
          </p:grpSpPr>
          <p:pic>
            <p:nvPicPr>
              <p:cNvPr id="139" name="Object 138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3000000">
                <a:off x="9109993" y="5709054"/>
                <a:ext cx="1342655" cy="156318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8679873" y="7367266"/>
              <a:ext cx="2122388" cy="183528"/>
              <a:chOff x="8679873" y="7367266"/>
              <a:chExt cx="2122388" cy="183528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-3900000">
                <a:off x="8679873" y="7367266"/>
                <a:ext cx="2122388" cy="183528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2406158" y="6356510"/>
              <a:ext cx="1072222" cy="147547"/>
              <a:chOff x="12406158" y="6356510"/>
              <a:chExt cx="1072222" cy="147547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406158" y="6356510"/>
                <a:ext cx="1072222" cy="147547"/>
              </a:xfrm>
              <a:prstGeom prst="rect">
                <a:avLst/>
              </a:prstGeom>
            </p:spPr>
          </p:pic>
        </p:grpSp>
        <p:pic>
          <p:nvPicPr>
            <p:cNvPr id="147" name="Object 14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58172" y="4282816"/>
              <a:ext cx="787614" cy="482839"/>
            </a:xfrm>
            <a:prstGeom prst="rect">
              <a:avLst/>
            </a:prstGeom>
          </p:spPr>
        </p:pic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01427" y="3079179"/>
              <a:ext cx="1767906" cy="482839"/>
            </a:xfrm>
            <a:prstGeom prst="rect">
              <a:avLst/>
            </a:prstGeom>
          </p:spPr>
        </p:pic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19792" y="6949935"/>
              <a:ext cx="1767906" cy="482839"/>
            </a:xfrm>
            <a:prstGeom prst="rect">
              <a:avLst/>
            </a:prstGeom>
          </p:spPr>
        </p:pic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421808" y="4983658"/>
              <a:ext cx="1224913" cy="482839"/>
            </a:xfrm>
            <a:prstGeom prst="rect">
              <a:avLst/>
            </a:prstGeom>
          </p:spPr>
        </p:pic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748538" y="4983658"/>
              <a:ext cx="1224376" cy="483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1466897"/>
            <a:ext cx="12408225" cy="3668874"/>
            <a:chOff x="2978070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1466897"/>
              <a:ext cx="12408225" cy="3668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69680" y="5698338"/>
            <a:ext cx="791053" cy="791053"/>
            <a:chOff x="3469680" y="5698338"/>
            <a:chExt cx="791053" cy="7910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9680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82537" y="5698338"/>
            <a:ext cx="791053" cy="791053"/>
            <a:chOff x="6982537" y="5698338"/>
            <a:chExt cx="791053" cy="791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2537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20020" y="5698338"/>
            <a:ext cx="791053" cy="791053"/>
            <a:chOff x="14120020" y="5698338"/>
            <a:chExt cx="791053" cy="791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0020" y="5698338"/>
              <a:ext cx="791053" cy="7910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6582" y="6750230"/>
            <a:ext cx="2159553" cy="5707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9451" y="2647899"/>
            <a:ext cx="6706667" cy="13904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28544" y="6713944"/>
            <a:ext cx="2623034" cy="5707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20477" y="6750230"/>
            <a:ext cx="2441451" cy="5710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0" name="그룹 1020"/>
          <p:cNvGrpSpPr/>
          <p:nvPr/>
        </p:nvGrpSpPr>
        <p:grpSpPr>
          <a:xfrm>
            <a:off x="17037480" y="3595731"/>
            <a:ext cx="495696" cy="250305"/>
            <a:chOff x="17037480" y="3595731"/>
            <a:chExt cx="495696" cy="25030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037480" y="3595731"/>
              <a:ext cx="495696" cy="25030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612565" y="5698338"/>
            <a:ext cx="791053" cy="791053"/>
            <a:chOff x="10612565" y="5698338"/>
            <a:chExt cx="791053" cy="79105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2565" y="5698338"/>
              <a:ext cx="791053" cy="791053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58573" y="6713944"/>
            <a:ext cx="2129078" cy="54601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564368" y="5784920"/>
            <a:ext cx="601675" cy="617889"/>
            <a:chOff x="3564368" y="5784920"/>
            <a:chExt cx="601675" cy="61788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64368" y="5784920"/>
              <a:ext cx="601675" cy="61788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785714" y="5840925"/>
            <a:ext cx="451098" cy="546695"/>
            <a:chOff x="10785714" y="5840925"/>
            <a:chExt cx="451098" cy="54669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85714" y="5840925"/>
              <a:ext cx="451098" cy="54669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269975" y="5829245"/>
            <a:ext cx="498735" cy="498735"/>
            <a:chOff x="14269975" y="5829245"/>
            <a:chExt cx="498735" cy="49873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9975" y="5829245"/>
              <a:ext cx="498735" cy="49873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592735" y="4915550"/>
            <a:ext cx="16357" cy="2333986"/>
            <a:chOff x="5592735" y="4915550"/>
            <a:chExt cx="16357" cy="233398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5592735" y="4915550"/>
              <a:ext cx="16357" cy="233398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134678" y="4916002"/>
            <a:ext cx="16357" cy="2333986"/>
            <a:chOff x="9134678" y="4916002"/>
            <a:chExt cx="16357" cy="233398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9134678" y="4916002"/>
              <a:ext cx="16357" cy="233398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724488" y="4916002"/>
            <a:ext cx="16357" cy="2333986"/>
            <a:chOff x="12724488" y="4916002"/>
            <a:chExt cx="16357" cy="233398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724488" y="4916002"/>
              <a:ext cx="16357" cy="2333986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469698" y="5983362"/>
            <a:ext cx="201957" cy="201957"/>
            <a:chOff x="5469698" y="5983362"/>
            <a:chExt cx="201957" cy="20195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69698" y="5983362"/>
              <a:ext cx="201957" cy="20195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2666000" y="5974490"/>
            <a:ext cx="201957" cy="201957"/>
            <a:chOff x="12666000" y="5974490"/>
            <a:chExt cx="201957" cy="20195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66000" y="5974490"/>
              <a:ext cx="201957" cy="20195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030962" y="5981969"/>
            <a:ext cx="223790" cy="223790"/>
            <a:chOff x="9030962" y="5981969"/>
            <a:chExt cx="223790" cy="223790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30962" y="5981969"/>
              <a:ext cx="223790" cy="22379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086600" y="5812623"/>
            <a:ext cx="553734" cy="553734"/>
            <a:chOff x="7090474" y="5812623"/>
            <a:chExt cx="553734" cy="55373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90474" y="5812623"/>
              <a:ext cx="553734" cy="553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85701"/>
            <a:ext cx="18457143" cy="1323823"/>
            <a:chOff x="0" y="7085701"/>
            <a:chExt cx="18457143" cy="13238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85701"/>
              <a:ext cx="18457143" cy="1323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78675" y="6066129"/>
            <a:ext cx="354493" cy="307006"/>
            <a:chOff x="10778675" y="6066129"/>
            <a:chExt cx="354493" cy="307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778675" y="6066129"/>
              <a:ext cx="354493" cy="3070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94582" y="3670637"/>
            <a:ext cx="3567449" cy="2547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93200" y="3752359"/>
            <a:ext cx="25810" cy="1819318"/>
            <a:chOff x="11093200" y="3752359"/>
            <a:chExt cx="25810" cy="18193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1600000">
              <a:off x="11093200" y="3752359"/>
              <a:ext cx="25810" cy="1819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6635" y="1796235"/>
            <a:ext cx="19262" cy="3909894"/>
            <a:chOff x="9146635" y="1796235"/>
            <a:chExt cx="19262" cy="39098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9146635" y="1796235"/>
              <a:ext cx="19262" cy="39098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66704" y="3717056"/>
            <a:ext cx="76213" cy="76213"/>
            <a:chOff x="7166704" y="3717056"/>
            <a:chExt cx="76213" cy="762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66704" y="3717056"/>
              <a:ext cx="76213" cy="762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1573" y="3733931"/>
            <a:ext cx="16531" cy="2500626"/>
            <a:chOff x="7191573" y="3733931"/>
            <a:chExt cx="16531" cy="25006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1600000">
              <a:off x="7191573" y="3733931"/>
              <a:ext cx="16531" cy="25006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32950" y="4393180"/>
            <a:ext cx="17127" cy="3671060"/>
            <a:chOff x="9032950" y="4393180"/>
            <a:chExt cx="17127" cy="36710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032950" y="4393180"/>
              <a:ext cx="17127" cy="367106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09372" y="7531886"/>
            <a:ext cx="3373204" cy="4633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48354" y="8369859"/>
            <a:ext cx="589006" cy="63602"/>
            <a:chOff x="8848354" y="8369859"/>
            <a:chExt cx="589006" cy="636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8354" y="8369859"/>
              <a:ext cx="589006" cy="636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99622" y="1868064"/>
            <a:ext cx="12173593" cy="5229779"/>
            <a:chOff x="3099622" y="1868064"/>
            <a:chExt cx="12173593" cy="52297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9622" y="1868064"/>
              <a:ext cx="12173593" cy="52297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8286" y="290232"/>
            <a:ext cx="495696" cy="250305"/>
            <a:chOff x="358286" y="290232"/>
            <a:chExt cx="495696" cy="2503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8286" y="290232"/>
              <a:ext cx="495696" cy="2503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2603" y="1568476"/>
            <a:ext cx="15021692" cy="312377"/>
            <a:chOff x="1652603" y="1568476"/>
            <a:chExt cx="15021692" cy="3123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52603" y="1691690"/>
              <a:ext cx="84997" cy="84997"/>
              <a:chOff x="1652603" y="1691690"/>
              <a:chExt cx="84997" cy="849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652603" y="1691690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95101" y="1568476"/>
              <a:ext cx="14979194" cy="312377"/>
              <a:chOff x="1695101" y="1568476"/>
              <a:chExt cx="14979194" cy="31237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173694" y="-5757212"/>
                <a:ext cx="22008" cy="14979194"/>
                <a:chOff x="9173694" y="-5757212"/>
                <a:chExt cx="22008" cy="14979194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9173694" y="-5757212"/>
                  <a:ext cx="22008" cy="1497919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7778179" y="1589398"/>
                <a:ext cx="312377" cy="270532"/>
                <a:chOff x="7778179" y="1589398"/>
                <a:chExt cx="312377" cy="270532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5400000">
                  <a:off x="7778179" y="1589398"/>
                  <a:ext cx="312377" cy="27053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0154675" y="1607807"/>
                <a:ext cx="495696" cy="250305"/>
                <a:chOff x="10154675" y="1607807"/>
                <a:chExt cx="495696" cy="25030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154675" y="1607807"/>
                  <a:ext cx="495696" cy="25030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5156" y="329370"/>
            <a:ext cx="3339009" cy="13347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746875" y="-1403454"/>
            <a:ext cx="29779465" cy="146171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36546" y="3054686"/>
            <a:ext cx="1165848" cy="2022077"/>
            <a:chOff x="10336546" y="3054686"/>
            <a:chExt cx="1165848" cy="20220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0336546" y="3054686"/>
              <a:ext cx="1165848" cy="20220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54578" y="4669241"/>
            <a:ext cx="1729785" cy="1338853"/>
            <a:chOff x="10054578" y="4669241"/>
            <a:chExt cx="1729785" cy="13388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4578" y="4669241"/>
              <a:ext cx="1729785" cy="13388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94765" y="8308125"/>
            <a:ext cx="1649409" cy="1295291"/>
            <a:chOff x="10094765" y="8308125"/>
            <a:chExt cx="1649409" cy="12952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94765" y="8308125"/>
              <a:ext cx="1649409" cy="12952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78581" y="5961659"/>
            <a:ext cx="1799411" cy="1203035"/>
            <a:chOff x="9978581" y="5961659"/>
            <a:chExt cx="1799411" cy="120303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78581" y="5961659"/>
              <a:ext cx="1799411" cy="12030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2603" y="1568476"/>
            <a:ext cx="15021692" cy="312377"/>
            <a:chOff x="1652603" y="1568476"/>
            <a:chExt cx="15021692" cy="31237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52603" y="1691690"/>
              <a:ext cx="84997" cy="84997"/>
              <a:chOff x="1652603" y="1691690"/>
              <a:chExt cx="84997" cy="8499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6200000">
                <a:off x="1652603" y="1691690"/>
                <a:ext cx="84997" cy="8499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95101" y="1568476"/>
              <a:ext cx="14979194" cy="312377"/>
              <a:chOff x="1695101" y="1568476"/>
              <a:chExt cx="14979194" cy="312377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173694" y="-5757212"/>
                <a:ext cx="22008" cy="14979194"/>
                <a:chOff x="9173694" y="-5757212"/>
                <a:chExt cx="22008" cy="14979194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9173694" y="-5757212"/>
                  <a:ext cx="22008" cy="1497919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7778179" y="1589398"/>
                <a:ext cx="312377" cy="270532"/>
                <a:chOff x="7778179" y="1589398"/>
                <a:chExt cx="312377" cy="270532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 rot="5400000">
                  <a:off x="7778179" y="1589398"/>
                  <a:ext cx="312377" cy="27053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0154675" y="1607807"/>
                <a:ext cx="495696" cy="250305"/>
                <a:chOff x="10154675" y="1607807"/>
                <a:chExt cx="495696" cy="25030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154675" y="1607807"/>
                  <a:ext cx="495696" cy="250305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5156" y="349963"/>
            <a:ext cx="7811893" cy="13887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49163" y="3804004"/>
            <a:ext cx="12625635" cy="7120063"/>
            <a:chOff x="2849163" y="3804004"/>
            <a:chExt cx="12625635" cy="712006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9163" y="3804004"/>
              <a:ext cx="12625635" cy="712006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52392" y="5258472"/>
            <a:ext cx="1026313" cy="5467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1287" y="5320249"/>
            <a:ext cx="1026313" cy="547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97689" y="4635032"/>
            <a:ext cx="1798641" cy="493714"/>
            <a:chOff x="4397689" y="4635032"/>
            <a:chExt cx="1798641" cy="493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4397689" y="4635032"/>
              <a:ext cx="1798641" cy="493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47320" y="4165986"/>
            <a:ext cx="1798641" cy="493714"/>
            <a:chOff x="5847320" y="4165986"/>
            <a:chExt cx="1798641" cy="493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847320" y="4165986"/>
              <a:ext cx="1798641" cy="493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02640" y="3527775"/>
            <a:ext cx="1613479" cy="493714"/>
            <a:chOff x="5202640" y="3527775"/>
            <a:chExt cx="1613479" cy="493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960000">
              <a:off x="5202640" y="3527775"/>
              <a:ext cx="1613479" cy="493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91089" y="2844097"/>
            <a:ext cx="1729785" cy="1338853"/>
            <a:chOff x="5091089" y="2844097"/>
            <a:chExt cx="1729785" cy="13388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91089" y="2844097"/>
              <a:ext cx="1729785" cy="13388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01815" y="4922021"/>
            <a:ext cx="1845494" cy="1233845"/>
            <a:chOff x="7501815" y="4922021"/>
            <a:chExt cx="1845494" cy="12338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01815" y="4922021"/>
              <a:ext cx="1845494" cy="12338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46641" y="5133564"/>
            <a:ext cx="1649409" cy="1295291"/>
            <a:chOff x="6746641" y="5133564"/>
            <a:chExt cx="1649409" cy="129529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6641" y="5133564"/>
              <a:ext cx="1649409" cy="129529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112772" y="5013610"/>
            <a:ext cx="774023" cy="1342486"/>
            <a:chOff x="6112772" y="5013610"/>
            <a:chExt cx="774023" cy="13424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0000">
              <a:off x="6112772" y="5013610"/>
              <a:ext cx="774023" cy="13424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65683" y="4353029"/>
            <a:ext cx="1428180" cy="1428180"/>
            <a:chOff x="4865683" y="4353029"/>
            <a:chExt cx="1428180" cy="142818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65683" y="4353029"/>
              <a:ext cx="1428180" cy="14281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224880" y="5112303"/>
            <a:ext cx="1428180" cy="1428180"/>
            <a:chOff x="11224880" y="5112303"/>
            <a:chExt cx="1428180" cy="142818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24880" y="5112303"/>
              <a:ext cx="1428180" cy="14281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914749" y="3053556"/>
            <a:ext cx="1663784" cy="575943"/>
            <a:chOff x="5914749" y="3053556"/>
            <a:chExt cx="1663784" cy="5759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14749" y="3053556"/>
              <a:ext cx="1663784" cy="575943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90127" y="2519598"/>
            <a:ext cx="1354457" cy="52813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182480" y="4556988"/>
            <a:ext cx="1443755" cy="546588"/>
            <a:chOff x="4182480" y="4556988"/>
            <a:chExt cx="1443755" cy="54658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82480" y="4556988"/>
              <a:ext cx="1443755" cy="54658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08717" y="3758291"/>
            <a:ext cx="1978218" cy="91273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1938970" y="5234622"/>
            <a:ext cx="1607051" cy="546588"/>
            <a:chOff x="11938970" y="5234622"/>
            <a:chExt cx="1607051" cy="54658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38970" y="5234622"/>
              <a:ext cx="1607051" cy="54658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7908" y="4836176"/>
            <a:ext cx="1931286" cy="54703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7871118" y="4556988"/>
            <a:ext cx="2459548" cy="1224222"/>
            <a:chOff x="7871118" y="4556988"/>
            <a:chExt cx="2459548" cy="122422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71118" y="4556988"/>
              <a:ext cx="2459548" cy="1224222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72420" y="4155706"/>
            <a:ext cx="1858450" cy="52813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499784" y="5942537"/>
            <a:ext cx="665449" cy="597946"/>
            <a:chOff x="6499784" y="5942537"/>
            <a:chExt cx="665449" cy="59794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99784" y="5942537"/>
              <a:ext cx="665449" cy="59794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454068" y="6591173"/>
            <a:ext cx="1354457" cy="5281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41" y="-36281"/>
            <a:ext cx="18358277" cy="5179138"/>
            <a:chOff x="-18141" y="-36281"/>
            <a:chExt cx="18358277" cy="5179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141" y="-36281"/>
              <a:ext cx="18358277" cy="5179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78070" y="1466897"/>
            <a:ext cx="12408225" cy="3668874"/>
            <a:chOff x="2978070" y="1466897"/>
            <a:chExt cx="12408225" cy="3668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070" y="1466897"/>
              <a:ext cx="12408225" cy="3668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69680" y="5698338"/>
            <a:ext cx="791053" cy="791053"/>
            <a:chOff x="3469680" y="5698338"/>
            <a:chExt cx="791053" cy="7910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9680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53972" y="5698338"/>
            <a:ext cx="791053" cy="791053"/>
            <a:chOff x="8753972" y="5698338"/>
            <a:chExt cx="791053" cy="7910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3972" y="5698338"/>
              <a:ext cx="791053" cy="791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20020" y="5698338"/>
            <a:ext cx="791053" cy="791053"/>
            <a:chOff x="14120020" y="5698338"/>
            <a:chExt cx="791053" cy="7910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0020" y="5698338"/>
              <a:ext cx="791053" cy="7910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46582" y="6750230"/>
            <a:ext cx="2595096" cy="5707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8237" y="7314228"/>
            <a:ext cx="3271281" cy="13796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11628" y="7314228"/>
            <a:ext cx="3472566" cy="13794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32152" y="7314228"/>
            <a:ext cx="3216898" cy="137920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12050" y="3558641"/>
            <a:ext cx="3006197" cy="6053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69451" y="2446336"/>
            <a:ext cx="6001424" cy="13912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99972" y="6713944"/>
            <a:ext cx="2272569" cy="57046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20477" y="6750230"/>
            <a:ext cx="2616213" cy="5501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61885" y="5961806"/>
            <a:ext cx="205220" cy="205220"/>
            <a:chOff x="6261885" y="5961806"/>
            <a:chExt cx="205220" cy="2052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61885" y="5961806"/>
              <a:ext cx="205220" cy="205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1237" y="2458901"/>
            <a:ext cx="1028030" cy="3634963"/>
            <a:chOff x="2271237" y="2458901"/>
            <a:chExt cx="1028030" cy="363496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71237" y="5142857"/>
              <a:ext cx="1028030" cy="951007"/>
              <a:chOff x="2271237" y="5142857"/>
              <a:chExt cx="1028030" cy="95100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271237" y="5142857"/>
                <a:ext cx="23687" cy="937153"/>
                <a:chOff x="2271237" y="5142857"/>
                <a:chExt cx="23687" cy="937153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21600000">
                  <a:off x="2271237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2773564" y="5568160"/>
                <a:ext cx="23378" cy="1028030"/>
                <a:chOff x="2773564" y="5568160"/>
                <a:chExt cx="23378" cy="1028030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16200000">
                  <a:off x="2773564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2271237" y="2458901"/>
              <a:ext cx="490667" cy="2683956"/>
              <a:chOff x="2271237" y="2458901"/>
              <a:chExt cx="490667" cy="268395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271237" y="2463492"/>
                <a:ext cx="23687" cy="2679365"/>
                <a:chOff x="2271237" y="2463492"/>
                <a:chExt cx="23687" cy="2679365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-21600000">
                  <a:off x="2271237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2504882" y="2225256"/>
                <a:ext cx="23378" cy="490667"/>
                <a:chOff x="2504882" y="2225256"/>
                <a:chExt cx="23378" cy="49066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6200000">
                  <a:off x="2504882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4" name="그룹 1014"/>
          <p:cNvGrpSpPr/>
          <p:nvPr/>
        </p:nvGrpSpPr>
        <p:grpSpPr>
          <a:xfrm>
            <a:off x="6493210" y="3935536"/>
            <a:ext cx="23378" cy="4266393"/>
            <a:chOff x="6493210" y="3935536"/>
            <a:chExt cx="23378" cy="426639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6493210" y="3935536"/>
              <a:ext cx="23378" cy="4266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57649" y="3928414"/>
            <a:ext cx="23378" cy="4248626"/>
            <a:chOff x="11857649" y="3928414"/>
            <a:chExt cx="23378" cy="424862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1857649" y="3928414"/>
              <a:ext cx="23378" cy="42486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033900" y="2458901"/>
            <a:ext cx="1028030" cy="3634963"/>
            <a:chOff x="15033900" y="2458901"/>
            <a:chExt cx="1028030" cy="363496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5033900" y="5142857"/>
              <a:ext cx="1028030" cy="951007"/>
              <a:chOff x="15033900" y="5142857"/>
              <a:chExt cx="1028030" cy="951007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6038243" y="5142857"/>
                <a:ext cx="23687" cy="937153"/>
                <a:chOff x="16038243" y="5142857"/>
                <a:chExt cx="23687" cy="937153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21600000">
                  <a:off x="16038243" y="5142857"/>
                  <a:ext cx="23687" cy="937153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5536227" y="5568160"/>
                <a:ext cx="23378" cy="1028030"/>
                <a:chOff x="15536227" y="5568160"/>
                <a:chExt cx="23378" cy="1028030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16200000">
                  <a:off x="15536227" y="5568160"/>
                  <a:ext cx="23378" cy="10280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5571263" y="2458901"/>
              <a:ext cx="490667" cy="2683956"/>
              <a:chOff x="15571263" y="2458901"/>
              <a:chExt cx="490667" cy="268395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6038243" y="2463492"/>
                <a:ext cx="23687" cy="2679365"/>
                <a:chOff x="16038243" y="2463492"/>
                <a:chExt cx="23687" cy="267936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21600000">
                  <a:off x="16038243" y="2463492"/>
                  <a:ext cx="23687" cy="267936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15804908" y="2225256"/>
                <a:ext cx="23378" cy="490667"/>
                <a:chOff x="15804908" y="2225256"/>
                <a:chExt cx="23378" cy="490667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16200000">
                  <a:off x="15804908" y="2225256"/>
                  <a:ext cx="23378" cy="49066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3" name="그룹 1023"/>
          <p:cNvGrpSpPr/>
          <p:nvPr/>
        </p:nvGrpSpPr>
        <p:grpSpPr>
          <a:xfrm>
            <a:off x="11776490" y="5952760"/>
            <a:ext cx="223790" cy="223790"/>
            <a:chOff x="11776490" y="5952760"/>
            <a:chExt cx="223790" cy="22379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76490" y="5952760"/>
              <a:ext cx="223790" cy="2237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289200" y="5933163"/>
            <a:ext cx="405650" cy="347791"/>
            <a:chOff x="14289200" y="5933163"/>
            <a:chExt cx="405650" cy="34779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89200" y="5933163"/>
              <a:ext cx="405650" cy="34779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7037480" y="3595731"/>
            <a:ext cx="495696" cy="250305"/>
            <a:chOff x="17037480" y="3595731"/>
            <a:chExt cx="495696" cy="250305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037480" y="3595731"/>
              <a:ext cx="495696" cy="25030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661643" y="5904233"/>
            <a:ext cx="405650" cy="405650"/>
            <a:chOff x="3661643" y="5904233"/>
            <a:chExt cx="405650" cy="40565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61643" y="5904233"/>
              <a:ext cx="405650" cy="40565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946673" y="5882361"/>
            <a:ext cx="405650" cy="405650"/>
            <a:chOff x="8946673" y="5882361"/>
            <a:chExt cx="405650" cy="40565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46673" y="5882361"/>
              <a:ext cx="405650" cy="405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0846" y="3784941"/>
            <a:ext cx="2284746" cy="774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8494" y="6698455"/>
            <a:ext cx="4899850" cy="7789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48770" y="7339304"/>
            <a:ext cx="3523141" cy="4333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1241" y="1785793"/>
            <a:ext cx="6630255" cy="6276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45642" y="670538"/>
            <a:ext cx="7614860" cy="132958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42870" y="4493146"/>
            <a:ext cx="8762305" cy="13558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20517" y="7878413"/>
            <a:ext cx="9054360" cy="1036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5714" y="2848192"/>
            <a:ext cx="3661404" cy="7437522"/>
            <a:chOff x="12285714" y="2848192"/>
            <a:chExt cx="3661404" cy="74375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88734" y="6170031"/>
              <a:ext cx="3658385" cy="4115683"/>
              <a:chOff x="12288734" y="6170031"/>
              <a:chExt cx="3658385" cy="411568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288734" y="6170031"/>
                <a:ext cx="1829192" cy="4115683"/>
                <a:chOff x="12288734" y="6170031"/>
                <a:chExt cx="1829192" cy="411568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288734" y="6170031"/>
                  <a:ext cx="1829192" cy="411568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4117926" y="6170031"/>
                <a:ext cx="1829192" cy="4115683"/>
                <a:chOff x="14117926" y="6170031"/>
                <a:chExt cx="1829192" cy="4115683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117926" y="6170031"/>
                  <a:ext cx="1829192" cy="411568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2285714" y="2848192"/>
              <a:ext cx="3658385" cy="4115683"/>
              <a:chOff x="12285714" y="2848192"/>
              <a:chExt cx="3658385" cy="411568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285714" y="2848192"/>
                <a:ext cx="1829192" cy="4115683"/>
                <a:chOff x="12285714" y="2848192"/>
                <a:chExt cx="1829192" cy="411568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285714" y="2848192"/>
                  <a:ext cx="1829192" cy="411568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4114907" y="2848192"/>
                <a:ext cx="1829192" cy="4115683"/>
                <a:chOff x="14114907" y="2848192"/>
                <a:chExt cx="1829192" cy="4115683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114907" y="2848192"/>
                  <a:ext cx="1829192" cy="411568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11194270" y="3607038"/>
            <a:ext cx="979946" cy="1434718"/>
            <a:chOff x="11194270" y="3607038"/>
            <a:chExt cx="979946" cy="14347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94270" y="3607038"/>
              <a:ext cx="979946" cy="14347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02564" y="4630862"/>
            <a:ext cx="1085048" cy="1588595"/>
            <a:chOff x="11302564" y="4630862"/>
            <a:chExt cx="1085048" cy="15885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02564" y="4630862"/>
              <a:ext cx="1085048" cy="15885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73307" y="2083922"/>
            <a:ext cx="462857" cy="6887082"/>
            <a:chOff x="13073307" y="2083922"/>
            <a:chExt cx="462857" cy="68870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">
              <a:off x="13073307" y="2083922"/>
              <a:ext cx="462857" cy="68870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87612" y="2048922"/>
            <a:ext cx="462857" cy="6945632"/>
            <a:chOff x="14587612" y="2048922"/>
            <a:chExt cx="462857" cy="694563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140000">
              <a:off x="14587612" y="2048922"/>
              <a:ext cx="462857" cy="69456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20521" y="1697083"/>
            <a:ext cx="3926598" cy="1162096"/>
            <a:chOff x="12020521" y="1697083"/>
            <a:chExt cx="3926598" cy="11620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20521" y="1697083"/>
              <a:ext cx="3926598" cy="11620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148664" y="8397719"/>
            <a:ext cx="4250871" cy="462857"/>
            <a:chOff x="12148664" y="8397719"/>
            <a:chExt cx="4250871" cy="4628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4042671" y="6503712"/>
              <a:ext cx="462857" cy="42508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83017" y="6744025"/>
            <a:ext cx="7176894" cy="634148"/>
            <a:chOff x="10483017" y="6744025"/>
            <a:chExt cx="7176894" cy="6341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0483017" y="6744025"/>
              <a:ext cx="7176894" cy="6341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372250" y="5860385"/>
            <a:ext cx="1401080" cy="2051291"/>
            <a:chOff x="11372250" y="5860385"/>
            <a:chExt cx="1401080" cy="205129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72250" y="5860385"/>
              <a:ext cx="1401080" cy="205129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91831" y="7947771"/>
            <a:ext cx="1002013" cy="1162096"/>
            <a:chOff x="11291831" y="7947771"/>
            <a:chExt cx="1002013" cy="116209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91831" y="7947771"/>
              <a:ext cx="1002013" cy="11620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949451" y="7911676"/>
            <a:ext cx="1656214" cy="1162096"/>
            <a:chOff x="15949451" y="7911676"/>
            <a:chExt cx="1656214" cy="116209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49451" y="7911676"/>
              <a:ext cx="1656214" cy="11620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847619" y="3040434"/>
            <a:ext cx="421780" cy="421780"/>
            <a:chOff x="13847619" y="3040434"/>
            <a:chExt cx="421780" cy="42178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47619" y="3040434"/>
              <a:ext cx="421780" cy="42178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693408" y="7693313"/>
            <a:ext cx="2545669" cy="2096995"/>
            <a:chOff x="12741487" y="7812301"/>
            <a:chExt cx="2545669" cy="209699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2741487" y="7812301"/>
              <a:ext cx="2545669" cy="20969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6" dur="2000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861572"/>
            <a:ext cx="18304762" cy="7424142"/>
            <a:chOff x="-19048" y="2861572"/>
            <a:chExt cx="18304762" cy="742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861572"/>
              <a:ext cx="18304762" cy="74241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2751" y="3784941"/>
            <a:ext cx="3440762" cy="7789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11241" y="1785793"/>
            <a:ext cx="6630255" cy="6276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5642" y="684250"/>
            <a:ext cx="7548580" cy="13912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2870" y="4493146"/>
            <a:ext cx="9026640" cy="2633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85714" y="2848192"/>
            <a:ext cx="3661404" cy="7437522"/>
            <a:chOff x="12285714" y="2848192"/>
            <a:chExt cx="3661404" cy="74375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288734" y="6170031"/>
              <a:ext cx="3658385" cy="4115683"/>
              <a:chOff x="12288734" y="6170031"/>
              <a:chExt cx="3658385" cy="4115683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2288734" y="6170031"/>
                <a:ext cx="1829192" cy="4115683"/>
                <a:chOff x="12288734" y="6170031"/>
                <a:chExt cx="1829192" cy="4115683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288734" y="6170031"/>
                  <a:ext cx="1829192" cy="411568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4117926" y="6170031"/>
                <a:ext cx="1829192" cy="4115683"/>
                <a:chOff x="14117926" y="6170031"/>
                <a:chExt cx="1829192" cy="4115683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4117926" y="6170031"/>
                  <a:ext cx="1829192" cy="411568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2285714" y="2848192"/>
              <a:ext cx="3658385" cy="4115683"/>
              <a:chOff x="12285714" y="2848192"/>
              <a:chExt cx="3658385" cy="411568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2285714" y="2848192"/>
                <a:ext cx="1829192" cy="4115683"/>
                <a:chOff x="12285714" y="2848192"/>
                <a:chExt cx="1829192" cy="411568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285714" y="2848192"/>
                  <a:ext cx="1829192" cy="411568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4114907" y="2848192"/>
                <a:ext cx="1829192" cy="4115683"/>
                <a:chOff x="14114907" y="2848192"/>
                <a:chExt cx="1829192" cy="411568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4114907" y="2848192"/>
                  <a:ext cx="1829192" cy="411568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9" name="그룹 1009"/>
          <p:cNvGrpSpPr/>
          <p:nvPr/>
        </p:nvGrpSpPr>
        <p:grpSpPr>
          <a:xfrm>
            <a:off x="12020521" y="1697083"/>
            <a:ext cx="3926598" cy="1162096"/>
            <a:chOff x="12020521" y="1697083"/>
            <a:chExt cx="3926598" cy="11620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20521" y="1697083"/>
              <a:ext cx="3926598" cy="11620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83820" y="5065637"/>
            <a:ext cx="836982" cy="1225408"/>
            <a:chOff x="13983820" y="5065637"/>
            <a:chExt cx="836982" cy="12254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83820" y="5065637"/>
              <a:ext cx="836982" cy="12254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1831" y="7947771"/>
            <a:ext cx="1002013" cy="1162096"/>
            <a:chOff x="11291831" y="7947771"/>
            <a:chExt cx="1002013" cy="11620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91831" y="7947771"/>
              <a:ext cx="1002013" cy="11620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949451" y="7911676"/>
            <a:ext cx="1656214" cy="1162096"/>
            <a:chOff x="15949451" y="7911676"/>
            <a:chExt cx="1656214" cy="116209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49451" y="7911676"/>
              <a:ext cx="1656214" cy="11620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02030" y="5467451"/>
            <a:ext cx="421780" cy="421780"/>
            <a:chOff x="13302030" y="5467451"/>
            <a:chExt cx="421780" cy="4217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02030" y="5467451"/>
              <a:ext cx="421780" cy="4217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343756" y="5382230"/>
            <a:ext cx="421780" cy="421780"/>
            <a:chOff x="15343756" y="5382230"/>
            <a:chExt cx="421780" cy="4217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43756" y="5382230"/>
              <a:ext cx="421780" cy="4217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470297" y="2861572"/>
            <a:ext cx="421780" cy="421780"/>
            <a:chOff x="13470297" y="2861572"/>
            <a:chExt cx="421780" cy="42178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0297" y="2861572"/>
              <a:ext cx="421780" cy="4217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196136" y="2861572"/>
            <a:ext cx="421780" cy="421780"/>
            <a:chOff x="14196136" y="2861572"/>
            <a:chExt cx="421780" cy="42178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96136" y="2861572"/>
              <a:ext cx="421780" cy="4217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15398" y="2848192"/>
            <a:ext cx="634148" cy="7950268"/>
            <a:chOff x="12493330" y="2988741"/>
            <a:chExt cx="634148" cy="795026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8835270" y="6646801"/>
              <a:ext cx="7950268" cy="63414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12920" y="2278131"/>
            <a:ext cx="2295238" cy="8990126"/>
            <a:chOff x="13470297" y="2162780"/>
            <a:chExt cx="2295238" cy="899012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385114" y="5230116"/>
              <a:ext cx="462857" cy="5994126"/>
              <a:chOff x="14385114" y="5230116"/>
              <a:chExt cx="462857" cy="599412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1080000">
                <a:off x="14385114" y="5230116"/>
                <a:ext cx="462857" cy="599412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698856" y="2140274"/>
              <a:ext cx="462857" cy="3592118"/>
              <a:chOff x="14698856" y="2140274"/>
              <a:chExt cx="462857" cy="359211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140000">
                <a:off x="14698856" y="2140274"/>
                <a:ext cx="462857" cy="3592118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3162955" y="1171635"/>
            <a:ext cx="2847656" cy="1676557"/>
            <a:chOff x="13162955" y="1171635"/>
            <a:chExt cx="2847656" cy="16765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62955" y="1171635"/>
              <a:ext cx="2847656" cy="167655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159637" y="7629576"/>
            <a:ext cx="2545669" cy="2096995"/>
            <a:chOff x="12268656" y="7605695"/>
            <a:chExt cx="2545669" cy="209699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12268656" y="7605695"/>
              <a:ext cx="2545669" cy="20969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0" dur="20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사용자 지정</PresentationFormat>
  <Paragraphs>0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김민유(***9***026)</cp:lastModifiedBy>
  <cp:revision>4</cp:revision>
  <dcterms:created xsi:type="dcterms:W3CDTF">2022-04-02T11:59:19Z</dcterms:created>
  <dcterms:modified xsi:type="dcterms:W3CDTF">2022-04-02T04:01:03Z</dcterms:modified>
</cp:coreProperties>
</file>